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4"/>
  </p:sldMasterIdLst>
  <p:notesMasterIdLst>
    <p:notesMasterId r:id="rId16"/>
  </p:notesMasterIdLst>
  <p:sldIdLst>
    <p:sldId id="265" r:id="rId5"/>
    <p:sldId id="268" r:id="rId6"/>
    <p:sldId id="270" r:id="rId7"/>
    <p:sldId id="262" r:id="rId8"/>
    <p:sldId id="257" r:id="rId9"/>
    <p:sldId id="258" r:id="rId10"/>
    <p:sldId id="271" r:id="rId11"/>
    <p:sldId id="272" r:id="rId12"/>
    <p:sldId id="260" r:id="rId13"/>
    <p:sldId id="259" r:id="rId14"/>
    <p:sldId id="273" r:id="rId15"/>
  </p:sldIdLst>
  <p:sldSz cx="6858000" cy="9144000" type="screen4x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sa Lantto" initials="LL" lastIdx="1" clrIdx="0">
    <p:extLst>
      <p:ext uri="{19B8F6BF-5375-455C-9EA6-DF929625EA0E}">
        <p15:presenceInfo xmlns:p15="http://schemas.microsoft.com/office/powerpoint/2012/main" userId="S::lisa.lantto@lapplands.se::d32c5d0a-545e-492c-83bc-b7d4367023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EC6A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06" autoAdjust="0"/>
    <p:restoredTop sz="94660"/>
  </p:normalViewPr>
  <p:slideViewPr>
    <p:cSldViewPr snapToGrid="0">
      <p:cViewPr>
        <p:scale>
          <a:sx n="50" d="100"/>
          <a:sy n="50" d="100"/>
        </p:scale>
        <p:origin x="4056" y="978"/>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va Öhlund Westerberg" userId="f7704cfe-ca0c-4765-a82a-d678b6b5d7c5" providerId="ADAL" clId="{97279687-E509-476D-BED4-522A4B9D36C2}"/>
    <pc:docChg chg="undo custSel addSld delSld modSld">
      <pc:chgData name="Eva Öhlund Westerberg" userId="f7704cfe-ca0c-4765-a82a-d678b6b5d7c5" providerId="ADAL" clId="{97279687-E509-476D-BED4-522A4B9D36C2}" dt="2021-06-23T13:37:38.296" v="3348" actId="478"/>
      <pc:docMkLst>
        <pc:docMk/>
      </pc:docMkLst>
      <pc:sldChg chg="delSp modSp mod">
        <pc:chgData name="Eva Öhlund Westerberg" userId="f7704cfe-ca0c-4765-a82a-d678b6b5d7c5" providerId="ADAL" clId="{97279687-E509-476D-BED4-522A4B9D36C2}" dt="2021-06-22T13:04:02.780" v="2762" actId="1076"/>
        <pc:sldMkLst>
          <pc:docMk/>
          <pc:sldMk cId="1235202766" sldId="257"/>
        </pc:sldMkLst>
        <pc:spChg chg="mod">
          <ac:chgData name="Eva Öhlund Westerberg" userId="f7704cfe-ca0c-4765-a82a-d678b6b5d7c5" providerId="ADAL" clId="{97279687-E509-476D-BED4-522A4B9D36C2}" dt="2021-06-22T13:03:40.691" v="2756" actId="1076"/>
          <ac:spMkLst>
            <pc:docMk/>
            <pc:sldMk cId="1235202766" sldId="257"/>
            <ac:spMk id="4" creationId="{EAB1DCDB-AFB8-4358-8DF2-154CA7DC025A}"/>
          </ac:spMkLst>
        </pc:spChg>
        <pc:spChg chg="mod">
          <ac:chgData name="Eva Öhlund Westerberg" userId="f7704cfe-ca0c-4765-a82a-d678b6b5d7c5" providerId="ADAL" clId="{97279687-E509-476D-BED4-522A4B9D36C2}" dt="2021-06-22T13:03:40.691" v="2756" actId="1076"/>
          <ac:spMkLst>
            <pc:docMk/>
            <pc:sldMk cId="1235202766" sldId="257"/>
            <ac:spMk id="10" creationId="{F542F289-406B-4AE7-B7C8-5C7A7BB342B3}"/>
          </ac:spMkLst>
        </pc:spChg>
        <pc:spChg chg="del">
          <ac:chgData name="Eva Öhlund Westerberg" userId="f7704cfe-ca0c-4765-a82a-d678b6b5d7c5" providerId="ADAL" clId="{97279687-E509-476D-BED4-522A4B9D36C2}" dt="2021-06-22T11:25:31.472" v="145" actId="478"/>
          <ac:spMkLst>
            <pc:docMk/>
            <pc:sldMk cId="1235202766" sldId="257"/>
            <ac:spMk id="19" creationId="{9BFF2DF4-DF7D-4FB4-9B9B-52607EC5E919}"/>
          </ac:spMkLst>
        </pc:spChg>
        <pc:spChg chg="mod">
          <ac:chgData name="Eva Öhlund Westerberg" userId="f7704cfe-ca0c-4765-a82a-d678b6b5d7c5" providerId="ADAL" clId="{97279687-E509-476D-BED4-522A4B9D36C2}" dt="2021-06-22T13:03:40.691" v="2756" actId="1076"/>
          <ac:spMkLst>
            <pc:docMk/>
            <pc:sldMk cId="1235202766" sldId="257"/>
            <ac:spMk id="20" creationId="{F31A02FE-A05D-48A8-833E-D1BDBE6F8076}"/>
          </ac:spMkLst>
        </pc:spChg>
        <pc:spChg chg="mod">
          <ac:chgData name="Eva Öhlund Westerberg" userId="f7704cfe-ca0c-4765-a82a-d678b6b5d7c5" providerId="ADAL" clId="{97279687-E509-476D-BED4-522A4B9D36C2}" dt="2021-06-22T12:20:12.868" v="2024" actId="20577"/>
          <ac:spMkLst>
            <pc:docMk/>
            <pc:sldMk cId="1235202766" sldId="257"/>
            <ac:spMk id="22" creationId="{CF8DF4CA-9809-4454-B914-9E8B4FF51108}"/>
          </ac:spMkLst>
        </pc:spChg>
        <pc:spChg chg="mod">
          <ac:chgData name="Eva Öhlund Westerberg" userId="f7704cfe-ca0c-4765-a82a-d678b6b5d7c5" providerId="ADAL" clId="{97279687-E509-476D-BED4-522A4B9D36C2}" dt="2021-06-22T13:03:53.665" v="2759" actId="1076"/>
          <ac:spMkLst>
            <pc:docMk/>
            <pc:sldMk cId="1235202766" sldId="257"/>
            <ac:spMk id="24" creationId="{465A9680-A946-4814-915E-76264CE9E175}"/>
          </ac:spMkLst>
        </pc:spChg>
        <pc:spChg chg="mod">
          <ac:chgData name="Eva Öhlund Westerberg" userId="f7704cfe-ca0c-4765-a82a-d678b6b5d7c5" providerId="ADAL" clId="{97279687-E509-476D-BED4-522A4B9D36C2}" dt="2021-06-22T13:03:58.158" v="2761" actId="1076"/>
          <ac:spMkLst>
            <pc:docMk/>
            <pc:sldMk cId="1235202766" sldId="257"/>
            <ac:spMk id="25" creationId="{D1A38C3A-FAAE-47B3-B276-4114E2C9306D}"/>
          </ac:spMkLst>
        </pc:spChg>
        <pc:picChg chg="mod">
          <ac:chgData name="Eva Öhlund Westerberg" userId="f7704cfe-ca0c-4765-a82a-d678b6b5d7c5" providerId="ADAL" clId="{97279687-E509-476D-BED4-522A4B9D36C2}" dt="2021-06-22T13:03:40.691" v="2756" actId="1076"/>
          <ac:picMkLst>
            <pc:docMk/>
            <pc:sldMk cId="1235202766" sldId="257"/>
            <ac:picMk id="3" creationId="{62B841A3-B517-4C20-AEC0-EDF2EDE008D3}"/>
          </ac:picMkLst>
        </pc:picChg>
        <pc:picChg chg="mod">
          <ac:chgData name="Eva Öhlund Westerberg" userId="f7704cfe-ca0c-4765-a82a-d678b6b5d7c5" providerId="ADAL" clId="{97279687-E509-476D-BED4-522A4B9D36C2}" dt="2021-06-22T13:03:40.691" v="2756" actId="1076"/>
          <ac:picMkLst>
            <pc:docMk/>
            <pc:sldMk cId="1235202766" sldId="257"/>
            <ac:picMk id="7" creationId="{A11B466E-3F6D-46D5-AAC3-E205A23E2BBF}"/>
          </ac:picMkLst>
        </pc:picChg>
        <pc:picChg chg="mod">
          <ac:chgData name="Eva Öhlund Westerberg" userId="f7704cfe-ca0c-4765-a82a-d678b6b5d7c5" providerId="ADAL" clId="{97279687-E509-476D-BED4-522A4B9D36C2}" dt="2021-06-22T13:03:40.691" v="2756" actId="1076"/>
          <ac:picMkLst>
            <pc:docMk/>
            <pc:sldMk cId="1235202766" sldId="257"/>
            <ac:picMk id="17" creationId="{B39F72F9-35B7-49CA-9B8E-E1E7DB3B7D9B}"/>
          </ac:picMkLst>
        </pc:picChg>
        <pc:picChg chg="del">
          <ac:chgData name="Eva Öhlund Westerberg" userId="f7704cfe-ca0c-4765-a82a-d678b6b5d7c5" providerId="ADAL" clId="{97279687-E509-476D-BED4-522A4B9D36C2}" dt="2021-06-22T11:25:34.763" v="146" actId="478"/>
          <ac:picMkLst>
            <pc:docMk/>
            <pc:sldMk cId="1235202766" sldId="257"/>
            <ac:picMk id="18" creationId="{9358D2AE-F067-4BF7-A68B-7FB66602AB7A}"/>
          </ac:picMkLst>
        </pc:picChg>
        <pc:cxnChg chg="mod">
          <ac:chgData name="Eva Öhlund Westerberg" userId="f7704cfe-ca0c-4765-a82a-d678b6b5d7c5" providerId="ADAL" clId="{97279687-E509-476D-BED4-522A4B9D36C2}" dt="2021-06-22T13:04:02.780" v="2762" actId="1076"/>
          <ac:cxnSpMkLst>
            <pc:docMk/>
            <pc:sldMk cId="1235202766" sldId="257"/>
            <ac:cxnSpMk id="16" creationId="{8A8861D7-6A36-4EBE-B3E1-0E7AD05986B9}"/>
          </ac:cxnSpMkLst>
        </pc:cxnChg>
      </pc:sldChg>
      <pc:sldChg chg="addSp delSp modSp mod">
        <pc:chgData name="Eva Öhlund Westerberg" userId="f7704cfe-ca0c-4765-a82a-d678b6b5d7c5" providerId="ADAL" clId="{97279687-E509-476D-BED4-522A4B9D36C2}" dt="2021-06-22T13:31:37.953" v="2766" actId="20577"/>
        <pc:sldMkLst>
          <pc:docMk/>
          <pc:sldMk cId="3311860616" sldId="258"/>
        </pc:sldMkLst>
        <pc:spChg chg="mod">
          <ac:chgData name="Eva Öhlund Westerberg" userId="f7704cfe-ca0c-4765-a82a-d678b6b5d7c5" providerId="ADAL" clId="{97279687-E509-476D-BED4-522A4B9D36C2}" dt="2021-06-22T11:25:57.148" v="163" actId="20577"/>
          <ac:spMkLst>
            <pc:docMk/>
            <pc:sldMk cId="3311860616" sldId="258"/>
            <ac:spMk id="4" creationId="{B0CDC138-DCB3-41D4-83E1-573E6BACF6B9}"/>
          </ac:spMkLst>
        </pc:spChg>
        <pc:spChg chg="mod">
          <ac:chgData name="Eva Öhlund Westerberg" userId="f7704cfe-ca0c-4765-a82a-d678b6b5d7c5" providerId="ADAL" clId="{97279687-E509-476D-BED4-522A4B9D36C2}" dt="2021-06-22T13:31:37.953" v="2766" actId="20577"/>
          <ac:spMkLst>
            <pc:docMk/>
            <pc:sldMk cId="3311860616" sldId="258"/>
            <ac:spMk id="5" creationId="{3946C865-85D7-4C63-82CF-D1BE34BA893F}"/>
          </ac:spMkLst>
        </pc:spChg>
        <pc:spChg chg="mod">
          <ac:chgData name="Eva Öhlund Westerberg" userId="f7704cfe-ca0c-4765-a82a-d678b6b5d7c5" providerId="ADAL" clId="{97279687-E509-476D-BED4-522A4B9D36C2}" dt="2021-06-22T12:42:59.171" v="2334" actId="20577"/>
          <ac:spMkLst>
            <pc:docMk/>
            <pc:sldMk cId="3311860616" sldId="258"/>
            <ac:spMk id="8" creationId="{460E990A-7F56-4307-9E45-F68C397EFCAD}"/>
          </ac:spMkLst>
        </pc:spChg>
        <pc:spChg chg="mod">
          <ac:chgData name="Eva Öhlund Westerberg" userId="f7704cfe-ca0c-4765-a82a-d678b6b5d7c5" providerId="ADAL" clId="{97279687-E509-476D-BED4-522A4B9D36C2}" dt="2021-06-22T12:43:19.240" v="2340" actId="20577"/>
          <ac:spMkLst>
            <pc:docMk/>
            <pc:sldMk cId="3311860616" sldId="258"/>
            <ac:spMk id="12" creationId="{F025B6F6-53DA-4D60-82FA-11B319AD3E87}"/>
          </ac:spMkLst>
        </pc:spChg>
        <pc:picChg chg="add mod">
          <ac:chgData name="Eva Öhlund Westerberg" userId="f7704cfe-ca0c-4765-a82a-d678b6b5d7c5" providerId="ADAL" clId="{97279687-E509-476D-BED4-522A4B9D36C2}" dt="2021-06-22T12:32:34.666" v="2038" actId="1076"/>
          <ac:picMkLst>
            <pc:docMk/>
            <pc:sldMk cId="3311860616" sldId="258"/>
            <ac:picMk id="7" creationId="{395AD5B6-A539-4CBE-A0F5-5EA4628E3AF3}"/>
          </ac:picMkLst>
        </pc:picChg>
        <pc:picChg chg="mod">
          <ac:chgData name="Eva Öhlund Westerberg" userId="f7704cfe-ca0c-4765-a82a-d678b6b5d7c5" providerId="ADAL" clId="{97279687-E509-476D-BED4-522A4B9D36C2}" dt="2021-06-22T12:32:31.876" v="2037" actId="1076"/>
          <ac:picMkLst>
            <pc:docMk/>
            <pc:sldMk cId="3311860616" sldId="258"/>
            <ac:picMk id="10" creationId="{06DA6BF7-7A46-461C-BDCC-A4E01C84F39B}"/>
          </ac:picMkLst>
        </pc:picChg>
        <pc:picChg chg="del">
          <ac:chgData name="Eva Öhlund Westerberg" userId="f7704cfe-ca0c-4765-a82a-d678b6b5d7c5" providerId="ADAL" clId="{97279687-E509-476D-BED4-522A4B9D36C2}" dt="2021-06-22T11:27:53.397" v="414" actId="478"/>
          <ac:picMkLst>
            <pc:docMk/>
            <pc:sldMk cId="3311860616" sldId="258"/>
            <ac:picMk id="2050" creationId="{D552DC5C-9CE1-4B28-B6E7-C453BCC13FF1}"/>
          </ac:picMkLst>
        </pc:picChg>
        <pc:picChg chg="del">
          <ac:chgData name="Eva Öhlund Westerberg" userId="f7704cfe-ca0c-4765-a82a-d678b6b5d7c5" providerId="ADAL" clId="{97279687-E509-476D-BED4-522A4B9D36C2}" dt="2021-06-22T12:27:45.915" v="2033" actId="478"/>
          <ac:picMkLst>
            <pc:docMk/>
            <pc:sldMk cId="3311860616" sldId="258"/>
            <ac:picMk id="2052" creationId="{3A9FC362-109E-4D0E-B582-024B10B6F19C}"/>
          </ac:picMkLst>
        </pc:picChg>
      </pc:sldChg>
      <pc:sldChg chg="addSp delSp modSp mod">
        <pc:chgData name="Eva Öhlund Westerberg" userId="f7704cfe-ca0c-4765-a82a-d678b6b5d7c5" providerId="ADAL" clId="{97279687-E509-476D-BED4-522A4B9D36C2}" dt="2021-06-23T13:37:38.296" v="3348" actId="478"/>
        <pc:sldMkLst>
          <pc:docMk/>
          <pc:sldMk cId="1156173467" sldId="259"/>
        </pc:sldMkLst>
        <pc:spChg chg="mod">
          <ac:chgData name="Eva Öhlund Westerberg" userId="f7704cfe-ca0c-4765-a82a-d678b6b5d7c5" providerId="ADAL" clId="{97279687-E509-476D-BED4-522A4B9D36C2}" dt="2021-06-23T13:33:27.307" v="3339" actId="20577"/>
          <ac:spMkLst>
            <pc:docMk/>
            <pc:sldMk cId="1156173467" sldId="259"/>
            <ac:spMk id="2" creationId="{5AD3C47E-41F7-416D-940C-9E24F82DA2FC}"/>
          </ac:spMkLst>
        </pc:spChg>
        <pc:spChg chg="mod">
          <ac:chgData name="Eva Öhlund Westerberg" userId="f7704cfe-ca0c-4765-a82a-d678b6b5d7c5" providerId="ADAL" clId="{97279687-E509-476D-BED4-522A4B9D36C2}" dt="2021-06-23T13:37:36.763" v="3347" actId="20577"/>
          <ac:spMkLst>
            <pc:docMk/>
            <pc:sldMk cId="1156173467" sldId="259"/>
            <ac:spMk id="3" creationId="{169A260E-FEEB-4EAA-BDFE-6A1A3811D280}"/>
          </ac:spMkLst>
        </pc:spChg>
        <pc:picChg chg="add del mod">
          <ac:chgData name="Eva Öhlund Westerberg" userId="f7704cfe-ca0c-4765-a82a-d678b6b5d7c5" providerId="ADAL" clId="{97279687-E509-476D-BED4-522A4B9D36C2}" dt="2021-06-23T13:37:38.296" v="3348" actId="478"/>
          <ac:picMkLst>
            <pc:docMk/>
            <pc:sldMk cId="1156173467" sldId="259"/>
            <ac:picMk id="5" creationId="{BB5EB621-5BE7-4548-919B-1BE0E9601785}"/>
          </ac:picMkLst>
        </pc:picChg>
        <pc:picChg chg="add del mod">
          <ac:chgData name="Eva Öhlund Westerberg" userId="f7704cfe-ca0c-4765-a82a-d678b6b5d7c5" providerId="ADAL" clId="{97279687-E509-476D-BED4-522A4B9D36C2}" dt="2021-06-23T13:37:30.859" v="3346" actId="478"/>
          <ac:picMkLst>
            <pc:docMk/>
            <pc:sldMk cId="1156173467" sldId="259"/>
            <ac:picMk id="8" creationId="{405DA5D8-50D4-41BF-8E0C-5F7803E242BD}"/>
          </ac:picMkLst>
        </pc:picChg>
      </pc:sldChg>
      <pc:sldChg chg="addSp delSp modSp mod">
        <pc:chgData name="Eva Öhlund Westerberg" userId="f7704cfe-ca0c-4765-a82a-d678b6b5d7c5" providerId="ADAL" clId="{97279687-E509-476D-BED4-522A4B9D36C2}" dt="2021-06-22T12:40:11.723" v="2132" actId="20577"/>
        <pc:sldMkLst>
          <pc:docMk/>
          <pc:sldMk cId="638543171" sldId="260"/>
        </pc:sldMkLst>
        <pc:spChg chg="mod">
          <ac:chgData name="Eva Öhlund Westerberg" userId="f7704cfe-ca0c-4765-a82a-d678b6b5d7c5" providerId="ADAL" clId="{97279687-E509-476D-BED4-522A4B9D36C2}" dt="2021-06-22T12:40:11.723" v="2132" actId="20577"/>
          <ac:spMkLst>
            <pc:docMk/>
            <pc:sldMk cId="638543171" sldId="260"/>
            <ac:spMk id="9" creationId="{34899101-0096-4857-B0C9-11429E141E7E}"/>
          </ac:spMkLst>
        </pc:spChg>
        <pc:spChg chg="mod">
          <ac:chgData name="Eva Öhlund Westerberg" userId="f7704cfe-ca0c-4765-a82a-d678b6b5d7c5" providerId="ADAL" clId="{97279687-E509-476D-BED4-522A4B9D36C2}" dt="2021-06-22T11:48:19.554" v="1257" actId="20577"/>
          <ac:spMkLst>
            <pc:docMk/>
            <pc:sldMk cId="638543171" sldId="260"/>
            <ac:spMk id="13" creationId="{B32B5AFB-D4BA-45C4-9EFC-19BE35833D00}"/>
          </ac:spMkLst>
        </pc:spChg>
        <pc:spChg chg="mod">
          <ac:chgData name="Eva Öhlund Westerberg" userId="f7704cfe-ca0c-4765-a82a-d678b6b5d7c5" providerId="ADAL" clId="{97279687-E509-476D-BED4-522A4B9D36C2}" dt="2021-06-22T11:48:49.777" v="1260" actId="20577"/>
          <ac:spMkLst>
            <pc:docMk/>
            <pc:sldMk cId="638543171" sldId="260"/>
            <ac:spMk id="16" creationId="{E94A8381-0DD6-4B8F-89C9-2FBA16332BBB}"/>
          </ac:spMkLst>
        </pc:spChg>
        <pc:picChg chg="add mod">
          <ac:chgData name="Eva Öhlund Westerberg" userId="f7704cfe-ca0c-4765-a82a-d678b6b5d7c5" providerId="ADAL" clId="{97279687-E509-476D-BED4-522A4B9D36C2}" dt="2021-06-22T12:39:50.841" v="2126" actId="1076"/>
          <ac:picMkLst>
            <pc:docMk/>
            <pc:sldMk cId="638543171" sldId="260"/>
            <ac:picMk id="7" creationId="{8FFC9FC4-9646-419E-95A4-2A088BBDF7DC}"/>
          </ac:picMkLst>
        </pc:picChg>
        <pc:picChg chg="del">
          <ac:chgData name="Eva Öhlund Westerberg" userId="f7704cfe-ca0c-4765-a82a-d678b6b5d7c5" providerId="ADAL" clId="{97279687-E509-476D-BED4-522A4B9D36C2}" dt="2021-06-22T12:39:26.352" v="2118" actId="478"/>
          <ac:picMkLst>
            <pc:docMk/>
            <pc:sldMk cId="638543171" sldId="260"/>
            <ac:picMk id="3076" creationId="{16129B52-8425-440C-9150-C4DC2CB32A95}"/>
          </ac:picMkLst>
        </pc:picChg>
      </pc:sldChg>
      <pc:sldChg chg="delSp modSp mod">
        <pc:chgData name="Eva Öhlund Westerberg" userId="f7704cfe-ca0c-4765-a82a-d678b6b5d7c5" providerId="ADAL" clId="{97279687-E509-476D-BED4-522A4B9D36C2}" dt="2021-06-22T13:36:17.169" v="2777" actId="478"/>
        <pc:sldMkLst>
          <pc:docMk/>
          <pc:sldMk cId="3350179510" sldId="262"/>
        </pc:sldMkLst>
        <pc:spChg chg="mod">
          <ac:chgData name="Eva Öhlund Westerberg" userId="f7704cfe-ca0c-4765-a82a-d678b6b5d7c5" providerId="ADAL" clId="{97279687-E509-476D-BED4-522A4B9D36C2}" dt="2021-06-22T13:36:15.304" v="2776" actId="20577"/>
          <ac:spMkLst>
            <pc:docMk/>
            <pc:sldMk cId="3350179510" sldId="262"/>
            <ac:spMk id="2" creationId="{7506EF17-7916-4F03-BDB5-35B1787E4655}"/>
          </ac:spMkLst>
        </pc:spChg>
        <pc:spChg chg="mod">
          <ac:chgData name="Eva Öhlund Westerberg" userId="f7704cfe-ca0c-4765-a82a-d678b6b5d7c5" providerId="ADAL" clId="{97279687-E509-476D-BED4-522A4B9D36C2}" dt="2021-06-22T13:36:11.541" v="2775" actId="20577"/>
          <ac:spMkLst>
            <pc:docMk/>
            <pc:sldMk cId="3350179510" sldId="262"/>
            <ac:spMk id="5" creationId="{C0614193-EDDA-4DFF-8A0F-A37A41E9D247}"/>
          </ac:spMkLst>
        </pc:spChg>
        <pc:picChg chg="del">
          <ac:chgData name="Eva Öhlund Westerberg" userId="f7704cfe-ca0c-4765-a82a-d678b6b5d7c5" providerId="ADAL" clId="{97279687-E509-476D-BED4-522A4B9D36C2}" dt="2021-06-22T13:36:17.169" v="2777" actId="478"/>
          <ac:picMkLst>
            <pc:docMk/>
            <pc:sldMk cId="3350179510" sldId="262"/>
            <ac:picMk id="4" creationId="{A862F41E-974A-42E7-BCAB-41B73AD574BB}"/>
          </ac:picMkLst>
        </pc:picChg>
      </pc:sldChg>
      <pc:sldChg chg="addSp delSp modSp mod">
        <pc:chgData name="Eva Öhlund Westerberg" userId="f7704cfe-ca0c-4765-a82a-d678b6b5d7c5" providerId="ADAL" clId="{97279687-E509-476D-BED4-522A4B9D36C2}" dt="2021-06-22T11:19:12.446" v="3" actId="1076"/>
        <pc:sldMkLst>
          <pc:docMk/>
          <pc:sldMk cId="3081714637" sldId="265"/>
        </pc:sldMkLst>
        <pc:picChg chg="add mod">
          <ac:chgData name="Eva Öhlund Westerberg" userId="f7704cfe-ca0c-4765-a82a-d678b6b5d7c5" providerId="ADAL" clId="{97279687-E509-476D-BED4-522A4B9D36C2}" dt="2021-06-22T11:19:12.446" v="3" actId="1076"/>
          <ac:picMkLst>
            <pc:docMk/>
            <pc:sldMk cId="3081714637" sldId="265"/>
            <ac:picMk id="3" creationId="{BB7B6896-734A-4F2A-9062-F7852A78910A}"/>
          </ac:picMkLst>
        </pc:picChg>
        <pc:picChg chg="del">
          <ac:chgData name="Eva Öhlund Westerberg" userId="f7704cfe-ca0c-4765-a82a-d678b6b5d7c5" providerId="ADAL" clId="{97279687-E509-476D-BED4-522A4B9D36C2}" dt="2021-06-22T11:19:00.826" v="0" actId="478"/>
          <ac:picMkLst>
            <pc:docMk/>
            <pc:sldMk cId="3081714637" sldId="265"/>
            <ac:picMk id="1026" creationId="{401796E5-DB80-40A9-8E97-C5031CA99B56}"/>
          </ac:picMkLst>
        </pc:picChg>
      </pc:sldChg>
      <pc:sldChg chg="addSp delSp modSp mod">
        <pc:chgData name="Eva Öhlund Westerberg" userId="f7704cfe-ca0c-4765-a82a-d678b6b5d7c5" providerId="ADAL" clId="{97279687-E509-476D-BED4-522A4B9D36C2}" dt="2021-06-22T11:19:34.308" v="25" actId="20577"/>
        <pc:sldMkLst>
          <pc:docMk/>
          <pc:sldMk cId="4105802361" sldId="268"/>
        </pc:sldMkLst>
        <pc:spChg chg="mod">
          <ac:chgData name="Eva Öhlund Westerberg" userId="f7704cfe-ca0c-4765-a82a-d678b6b5d7c5" providerId="ADAL" clId="{97279687-E509-476D-BED4-522A4B9D36C2}" dt="2021-06-22T11:19:34.308" v="25" actId="20577"/>
          <ac:spMkLst>
            <pc:docMk/>
            <pc:sldMk cId="4105802361" sldId="268"/>
            <ac:spMk id="5" creationId="{F0E196F6-69D3-4EAD-80C5-114B47AF5909}"/>
          </ac:spMkLst>
        </pc:spChg>
        <pc:picChg chg="add mod">
          <ac:chgData name="Eva Öhlund Westerberg" userId="f7704cfe-ca0c-4765-a82a-d678b6b5d7c5" providerId="ADAL" clId="{97279687-E509-476D-BED4-522A4B9D36C2}" dt="2021-06-22T11:19:28.293" v="14" actId="1076"/>
          <ac:picMkLst>
            <pc:docMk/>
            <pc:sldMk cId="4105802361" sldId="268"/>
            <ac:picMk id="8" creationId="{02DFDC76-117A-4530-9799-A3C5F77CC126}"/>
          </ac:picMkLst>
        </pc:picChg>
        <pc:picChg chg="del">
          <ac:chgData name="Eva Öhlund Westerberg" userId="f7704cfe-ca0c-4765-a82a-d678b6b5d7c5" providerId="ADAL" clId="{97279687-E509-476D-BED4-522A4B9D36C2}" dt="2021-06-22T11:19:22.725" v="12" actId="478"/>
          <ac:picMkLst>
            <pc:docMk/>
            <pc:sldMk cId="4105802361" sldId="268"/>
            <ac:picMk id="2050" creationId="{5FFD6A05-6730-427F-B173-62D19A7F8773}"/>
          </ac:picMkLst>
        </pc:picChg>
      </pc:sldChg>
      <pc:sldChg chg="modSp mod">
        <pc:chgData name="Eva Öhlund Westerberg" userId="f7704cfe-ca0c-4765-a82a-d678b6b5d7c5" providerId="ADAL" clId="{97279687-E509-476D-BED4-522A4B9D36C2}" dt="2021-06-22T11:22:59.815" v="27" actId="113"/>
        <pc:sldMkLst>
          <pc:docMk/>
          <pc:sldMk cId="1161205544" sldId="270"/>
        </pc:sldMkLst>
        <pc:spChg chg="mod">
          <ac:chgData name="Eva Öhlund Westerberg" userId="f7704cfe-ca0c-4765-a82a-d678b6b5d7c5" providerId="ADAL" clId="{97279687-E509-476D-BED4-522A4B9D36C2}" dt="2021-06-22T11:20:01.112" v="26" actId="115"/>
          <ac:spMkLst>
            <pc:docMk/>
            <pc:sldMk cId="1161205544" sldId="270"/>
            <ac:spMk id="19" creationId="{760B393C-2240-4651-9E49-E83D7A386D3A}"/>
          </ac:spMkLst>
        </pc:spChg>
        <pc:spChg chg="mod">
          <ac:chgData name="Eva Öhlund Westerberg" userId="f7704cfe-ca0c-4765-a82a-d678b6b5d7c5" providerId="ADAL" clId="{97279687-E509-476D-BED4-522A4B9D36C2}" dt="2021-06-22T11:22:59.815" v="27" actId="113"/>
          <ac:spMkLst>
            <pc:docMk/>
            <pc:sldMk cId="1161205544" sldId="270"/>
            <ac:spMk id="24" creationId="{115E4244-F27C-4EB7-A4A8-0F4642B0A33D}"/>
          </ac:spMkLst>
        </pc:spChg>
      </pc:sldChg>
      <pc:sldChg chg="addSp delSp modSp mod">
        <pc:chgData name="Eva Öhlund Westerberg" userId="f7704cfe-ca0c-4765-a82a-d678b6b5d7c5" providerId="ADAL" clId="{97279687-E509-476D-BED4-522A4B9D36C2}" dt="2021-06-22T13:02:55.886" v="2755" actId="1076"/>
        <pc:sldMkLst>
          <pc:docMk/>
          <pc:sldMk cId="1936905047" sldId="271"/>
        </pc:sldMkLst>
        <pc:spChg chg="mod">
          <ac:chgData name="Eva Öhlund Westerberg" userId="f7704cfe-ca0c-4765-a82a-d678b6b5d7c5" providerId="ADAL" clId="{97279687-E509-476D-BED4-522A4B9D36C2}" dt="2021-06-22T11:28:17.731" v="434" actId="20577"/>
          <ac:spMkLst>
            <pc:docMk/>
            <pc:sldMk cId="1936905047" sldId="271"/>
            <ac:spMk id="2" creationId="{E2A12540-CC86-4C9D-9C11-9110FC57D467}"/>
          </ac:spMkLst>
        </pc:spChg>
        <pc:spChg chg="mod">
          <ac:chgData name="Eva Öhlund Westerberg" userId="f7704cfe-ca0c-4765-a82a-d678b6b5d7c5" providerId="ADAL" clId="{97279687-E509-476D-BED4-522A4B9D36C2}" dt="2021-06-22T12:43:55.360" v="2343" actId="20577"/>
          <ac:spMkLst>
            <pc:docMk/>
            <pc:sldMk cId="1936905047" sldId="271"/>
            <ac:spMk id="3" creationId="{54FC1198-451B-424E-BE2D-E6C5608BEA21}"/>
          </ac:spMkLst>
        </pc:spChg>
        <pc:spChg chg="mod">
          <ac:chgData name="Eva Öhlund Westerberg" userId="f7704cfe-ca0c-4765-a82a-d678b6b5d7c5" providerId="ADAL" clId="{97279687-E509-476D-BED4-522A4B9D36C2}" dt="2021-06-22T13:02:07.838" v="2751" actId="20577"/>
          <ac:spMkLst>
            <pc:docMk/>
            <pc:sldMk cId="1936905047" sldId="271"/>
            <ac:spMk id="10" creationId="{1A6CE502-47C1-4B17-8B89-E6893ED1FEEB}"/>
          </ac:spMkLst>
        </pc:spChg>
        <pc:spChg chg="mod">
          <ac:chgData name="Eva Öhlund Westerberg" userId="f7704cfe-ca0c-4765-a82a-d678b6b5d7c5" providerId="ADAL" clId="{97279687-E509-476D-BED4-522A4B9D36C2}" dt="2021-06-22T12:44:13.626" v="2346" actId="1076"/>
          <ac:spMkLst>
            <pc:docMk/>
            <pc:sldMk cId="1936905047" sldId="271"/>
            <ac:spMk id="11" creationId="{3EFF7779-1457-47F4-B525-FB774D5B4E40}"/>
          </ac:spMkLst>
        </pc:spChg>
        <pc:spChg chg="mod">
          <ac:chgData name="Eva Öhlund Westerberg" userId="f7704cfe-ca0c-4765-a82a-d678b6b5d7c5" providerId="ADAL" clId="{97279687-E509-476D-BED4-522A4B9D36C2}" dt="2021-06-22T13:02:55.886" v="2755" actId="1076"/>
          <ac:spMkLst>
            <pc:docMk/>
            <pc:sldMk cId="1936905047" sldId="271"/>
            <ac:spMk id="12" creationId="{907620F7-10B1-4BA9-B356-6C62C600913D}"/>
          </ac:spMkLst>
        </pc:spChg>
        <pc:spChg chg="del">
          <ac:chgData name="Eva Öhlund Westerberg" userId="f7704cfe-ca0c-4765-a82a-d678b6b5d7c5" providerId="ADAL" clId="{97279687-E509-476D-BED4-522A4B9D36C2}" dt="2021-06-22T11:34:57.786" v="653" actId="478"/>
          <ac:spMkLst>
            <pc:docMk/>
            <pc:sldMk cId="1936905047" sldId="271"/>
            <ac:spMk id="14" creationId="{29C8F87E-79F7-40BD-93C3-145F4289044F}"/>
          </ac:spMkLst>
        </pc:spChg>
        <pc:picChg chg="mod">
          <ac:chgData name="Eva Öhlund Westerberg" userId="f7704cfe-ca0c-4765-a82a-d678b6b5d7c5" providerId="ADAL" clId="{97279687-E509-476D-BED4-522A4B9D36C2}" dt="2021-06-22T12:43:59.098" v="2344" actId="1076"/>
          <ac:picMkLst>
            <pc:docMk/>
            <pc:sldMk cId="1936905047" sldId="271"/>
            <ac:picMk id="4" creationId="{7028C29C-DCBE-4E1D-BEED-82D1969D214E}"/>
          </ac:picMkLst>
        </pc:picChg>
        <pc:picChg chg="add mod">
          <ac:chgData name="Eva Öhlund Westerberg" userId="f7704cfe-ca0c-4765-a82a-d678b6b5d7c5" providerId="ADAL" clId="{97279687-E509-476D-BED4-522A4B9D36C2}" dt="2021-06-22T13:02:43.342" v="2754" actId="1076"/>
          <ac:picMkLst>
            <pc:docMk/>
            <pc:sldMk cId="1936905047" sldId="271"/>
            <ac:picMk id="6" creationId="{289BD715-F444-4B30-96C2-685C72CC18A1}"/>
          </ac:picMkLst>
        </pc:picChg>
        <pc:picChg chg="mod">
          <ac:chgData name="Eva Öhlund Westerberg" userId="f7704cfe-ca0c-4765-a82a-d678b6b5d7c5" providerId="ADAL" clId="{97279687-E509-476D-BED4-522A4B9D36C2}" dt="2021-06-22T13:02:38.801" v="2753" actId="1076"/>
          <ac:picMkLst>
            <pc:docMk/>
            <pc:sldMk cId="1936905047" sldId="271"/>
            <ac:picMk id="13" creationId="{8A6D7AA2-7893-449A-A6E9-51591B150516}"/>
          </ac:picMkLst>
        </pc:picChg>
        <pc:cxnChg chg="mod">
          <ac:chgData name="Eva Öhlund Westerberg" userId="f7704cfe-ca0c-4765-a82a-d678b6b5d7c5" providerId="ADAL" clId="{97279687-E509-476D-BED4-522A4B9D36C2}" dt="2021-06-22T12:44:07.999" v="2345" actId="1076"/>
          <ac:cxnSpMkLst>
            <pc:docMk/>
            <pc:sldMk cId="1936905047" sldId="271"/>
            <ac:cxnSpMk id="8" creationId="{5C3C6B7F-1ABA-4150-AD8E-251F49606DC2}"/>
          </ac:cxnSpMkLst>
        </pc:cxnChg>
      </pc:sldChg>
      <pc:sldChg chg="modSp mod">
        <pc:chgData name="Eva Öhlund Westerberg" userId="f7704cfe-ca0c-4765-a82a-d678b6b5d7c5" providerId="ADAL" clId="{97279687-E509-476D-BED4-522A4B9D36C2}" dt="2021-06-22T11:47:42.394" v="1249" actId="20577"/>
        <pc:sldMkLst>
          <pc:docMk/>
          <pc:sldMk cId="2950613571" sldId="272"/>
        </pc:sldMkLst>
        <pc:spChg chg="mod">
          <ac:chgData name="Eva Öhlund Westerberg" userId="f7704cfe-ca0c-4765-a82a-d678b6b5d7c5" providerId="ADAL" clId="{97279687-E509-476D-BED4-522A4B9D36C2}" dt="2021-06-22T11:41:45.364" v="995" actId="20577"/>
          <ac:spMkLst>
            <pc:docMk/>
            <pc:sldMk cId="2950613571" sldId="272"/>
            <ac:spMk id="2" creationId="{E2A12540-CC86-4C9D-9C11-9110FC57D467}"/>
          </ac:spMkLst>
        </pc:spChg>
        <pc:spChg chg="mod">
          <ac:chgData name="Eva Öhlund Westerberg" userId="f7704cfe-ca0c-4765-a82a-d678b6b5d7c5" providerId="ADAL" clId="{97279687-E509-476D-BED4-522A4B9D36C2}" dt="2021-06-22T11:47:42.394" v="1249" actId="20577"/>
          <ac:spMkLst>
            <pc:docMk/>
            <pc:sldMk cId="2950613571" sldId="272"/>
            <ac:spMk id="3" creationId="{54FC1198-451B-424E-BE2D-E6C5608BEA21}"/>
          </ac:spMkLst>
        </pc:spChg>
        <pc:spChg chg="mod">
          <ac:chgData name="Eva Öhlund Westerberg" userId="f7704cfe-ca0c-4765-a82a-d678b6b5d7c5" providerId="ADAL" clId="{97279687-E509-476D-BED4-522A4B9D36C2}" dt="2021-06-22T11:45:59.253" v="1160" actId="20577"/>
          <ac:spMkLst>
            <pc:docMk/>
            <pc:sldMk cId="2950613571" sldId="272"/>
            <ac:spMk id="8" creationId="{7FA8A962-D093-47D7-B77A-BE480F2EAA1D}"/>
          </ac:spMkLst>
        </pc:spChg>
        <pc:picChg chg="mod">
          <ac:chgData name="Eva Öhlund Westerberg" userId="f7704cfe-ca0c-4765-a82a-d678b6b5d7c5" providerId="ADAL" clId="{97279687-E509-476D-BED4-522A4B9D36C2}" dt="2021-06-22T11:46:06.747" v="1161" actId="1076"/>
          <ac:picMkLst>
            <pc:docMk/>
            <pc:sldMk cId="2950613571" sldId="272"/>
            <ac:picMk id="9" creationId="{2A0E65E0-0D8D-435B-8CA8-BF437607125E}"/>
          </ac:picMkLst>
        </pc:picChg>
        <pc:picChg chg="mod">
          <ac:chgData name="Eva Öhlund Westerberg" userId="f7704cfe-ca0c-4765-a82a-d678b6b5d7c5" providerId="ADAL" clId="{97279687-E509-476D-BED4-522A4B9D36C2}" dt="2021-06-22T11:46:09.867" v="1162" actId="1076"/>
          <ac:picMkLst>
            <pc:docMk/>
            <pc:sldMk cId="2950613571" sldId="272"/>
            <ac:picMk id="10" creationId="{D38B1E81-D038-48DA-9D17-F3E5DB7DA33E}"/>
          </ac:picMkLst>
        </pc:picChg>
      </pc:sldChg>
      <pc:sldChg chg="addSp delSp modSp mod">
        <pc:chgData name="Eva Öhlund Westerberg" userId="f7704cfe-ca0c-4765-a82a-d678b6b5d7c5" providerId="ADAL" clId="{97279687-E509-476D-BED4-522A4B9D36C2}" dt="2021-06-23T13:37:15.946" v="3345" actId="1076"/>
        <pc:sldMkLst>
          <pc:docMk/>
          <pc:sldMk cId="1329322121" sldId="273"/>
        </pc:sldMkLst>
        <pc:spChg chg="mod">
          <ac:chgData name="Eva Öhlund Westerberg" userId="f7704cfe-ca0c-4765-a82a-d678b6b5d7c5" providerId="ADAL" clId="{97279687-E509-476D-BED4-522A4B9D36C2}" dt="2021-06-23T13:36:51.137" v="3340" actId="20577"/>
          <ac:spMkLst>
            <pc:docMk/>
            <pc:sldMk cId="1329322121" sldId="273"/>
            <ac:spMk id="3" creationId="{513590E3-C8D9-4A07-8994-7E7CDB3D5358}"/>
          </ac:spMkLst>
        </pc:spChg>
        <pc:spChg chg="mod">
          <ac:chgData name="Eva Öhlund Westerberg" userId="f7704cfe-ca0c-4765-a82a-d678b6b5d7c5" providerId="ADAL" clId="{97279687-E509-476D-BED4-522A4B9D36C2}" dt="2021-06-22T11:59:56.757" v="1911" actId="1076"/>
          <ac:spMkLst>
            <pc:docMk/>
            <pc:sldMk cId="1329322121" sldId="273"/>
            <ac:spMk id="10" creationId="{BA3B6A01-EC12-4BD0-84FA-776DABE42102}"/>
          </ac:spMkLst>
        </pc:spChg>
        <pc:spChg chg="mod">
          <ac:chgData name="Eva Öhlund Westerberg" userId="f7704cfe-ca0c-4765-a82a-d678b6b5d7c5" providerId="ADAL" clId="{97279687-E509-476D-BED4-522A4B9D36C2}" dt="2021-06-22T12:00:07.674" v="1914" actId="1076"/>
          <ac:spMkLst>
            <pc:docMk/>
            <pc:sldMk cId="1329322121" sldId="273"/>
            <ac:spMk id="19" creationId="{18D55828-3EF7-44EF-B8E7-876BB692BA39}"/>
          </ac:spMkLst>
        </pc:spChg>
        <pc:spChg chg="mod">
          <ac:chgData name="Eva Öhlund Westerberg" userId="f7704cfe-ca0c-4765-a82a-d678b6b5d7c5" providerId="ADAL" clId="{97279687-E509-476D-BED4-522A4B9D36C2}" dt="2021-06-22T12:00:03.920" v="1913" actId="1076"/>
          <ac:spMkLst>
            <pc:docMk/>
            <pc:sldMk cId="1329322121" sldId="273"/>
            <ac:spMk id="20" creationId="{805B0918-B276-485A-88BE-444436EF6EDB}"/>
          </ac:spMkLst>
        </pc:spChg>
        <pc:picChg chg="add mod">
          <ac:chgData name="Eva Öhlund Westerberg" userId="f7704cfe-ca0c-4765-a82a-d678b6b5d7c5" providerId="ADAL" clId="{97279687-E509-476D-BED4-522A4B9D36C2}" dt="2021-06-22T12:00:12.082" v="1915" actId="1076"/>
          <ac:picMkLst>
            <pc:docMk/>
            <pc:sldMk cId="1329322121" sldId="273"/>
            <ac:picMk id="8" creationId="{3457CB3C-4824-4014-8F5B-97CAD5D18460}"/>
          </ac:picMkLst>
        </pc:picChg>
        <pc:picChg chg="add mod">
          <ac:chgData name="Eva Öhlund Westerberg" userId="f7704cfe-ca0c-4765-a82a-d678b6b5d7c5" providerId="ADAL" clId="{97279687-E509-476D-BED4-522A4B9D36C2}" dt="2021-06-23T13:36:55.630" v="3342" actId="1076"/>
          <ac:picMkLst>
            <pc:docMk/>
            <pc:sldMk cId="1329322121" sldId="273"/>
            <ac:picMk id="12" creationId="{B08D0B50-2544-4670-8817-5F5B431E479B}"/>
          </ac:picMkLst>
        </pc:picChg>
        <pc:picChg chg="add mod">
          <ac:chgData name="Eva Öhlund Westerberg" userId="f7704cfe-ca0c-4765-a82a-d678b6b5d7c5" providerId="ADAL" clId="{97279687-E509-476D-BED4-522A4B9D36C2}" dt="2021-06-23T13:37:15.946" v="3345" actId="1076"/>
          <ac:picMkLst>
            <pc:docMk/>
            <pc:sldMk cId="1329322121" sldId="273"/>
            <ac:picMk id="14" creationId="{1F24B1FB-287E-4807-AA75-512A21158907}"/>
          </ac:picMkLst>
        </pc:picChg>
        <pc:picChg chg="del">
          <ac:chgData name="Eva Öhlund Westerberg" userId="f7704cfe-ca0c-4765-a82a-d678b6b5d7c5" providerId="ADAL" clId="{97279687-E509-476D-BED4-522A4B9D36C2}" dt="2021-06-22T11:59:27.128" v="1904" actId="478"/>
          <ac:picMkLst>
            <pc:docMk/>
            <pc:sldMk cId="1329322121" sldId="273"/>
            <ac:picMk id="22" creationId="{E8CAEFDC-505B-43FB-8066-6C23408D1F93}"/>
          </ac:picMkLst>
        </pc:picChg>
        <pc:cxnChg chg="mod">
          <ac:chgData name="Eva Öhlund Westerberg" userId="f7704cfe-ca0c-4765-a82a-d678b6b5d7c5" providerId="ADAL" clId="{97279687-E509-476D-BED4-522A4B9D36C2}" dt="2021-06-22T11:59:53.720" v="1910" actId="1076"/>
          <ac:cxnSpMkLst>
            <pc:docMk/>
            <pc:sldMk cId="1329322121" sldId="273"/>
            <ac:cxnSpMk id="11" creationId="{9EA36B04-8943-4486-9124-7D46B5F65461}"/>
          </ac:cxnSpMkLst>
        </pc:cxnChg>
        <pc:cxnChg chg="mod">
          <ac:chgData name="Eva Öhlund Westerberg" userId="f7704cfe-ca0c-4765-a82a-d678b6b5d7c5" providerId="ADAL" clId="{97279687-E509-476D-BED4-522A4B9D36C2}" dt="2021-06-22T11:59:59.761" v="1912" actId="1076"/>
          <ac:cxnSpMkLst>
            <pc:docMk/>
            <pc:sldMk cId="1329322121" sldId="273"/>
            <ac:cxnSpMk id="18" creationId="{88F5F1E6-4BA6-4158-9FA6-4C667B3C23D5}"/>
          </ac:cxnSpMkLst>
        </pc:cxnChg>
      </pc:sldChg>
      <pc:sldChg chg="del">
        <pc:chgData name="Eva Öhlund Westerberg" userId="f7704cfe-ca0c-4765-a82a-d678b6b5d7c5" providerId="ADAL" clId="{97279687-E509-476D-BED4-522A4B9D36C2}" dt="2021-06-22T12:03:46.731" v="1916" actId="2696"/>
        <pc:sldMkLst>
          <pc:docMk/>
          <pc:sldMk cId="10663816" sldId="274"/>
        </pc:sldMkLst>
      </pc:sldChg>
      <pc:sldChg chg="add">
        <pc:chgData name="Eva Öhlund Westerberg" userId="f7704cfe-ca0c-4765-a82a-d678b6b5d7c5" providerId="ADAL" clId="{97279687-E509-476D-BED4-522A4B9D36C2}" dt="2021-06-22T13:36:00.415" v="2769" actId="2890"/>
        <pc:sldMkLst>
          <pc:docMk/>
          <pc:sldMk cId="2657177263" sldId="274"/>
        </pc:sldMkLst>
      </pc:sldChg>
    </pc:docChg>
  </pc:docChgLst>
  <pc:docChgLst>
    <pc:chgData name="Anny Strand" userId="ca25d2f4-3d78-4129-bbd2-b78a2e5d146a" providerId="ADAL" clId="{201D8700-D664-4EFE-B55B-BE45781C7CD2}"/>
    <pc:docChg chg="modSld">
      <pc:chgData name="Anny Strand" userId="ca25d2f4-3d78-4129-bbd2-b78a2e5d146a" providerId="ADAL" clId="{201D8700-D664-4EFE-B55B-BE45781C7CD2}" dt="2021-08-09T05:11:45.420" v="5" actId="20577"/>
      <pc:docMkLst>
        <pc:docMk/>
      </pc:docMkLst>
      <pc:sldChg chg="modSp mod">
        <pc:chgData name="Anny Strand" userId="ca25d2f4-3d78-4129-bbd2-b78a2e5d146a" providerId="ADAL" clId="{201D8700-D664-4EFE-B55B-BE45781C7CD2}" dt="2021-08-09T05:10:07.397" v="3" actId="20577"/>
        <pc:sldMkLst>
          <pc:docMk/>
          <pc:sldMk cId="3311860616" sldId="258"/>
        </pc:sldMkLst>
        <pc:spChg chg="mod">
          <ac:chgData name="Anny Strand" userId="ca25d2f4-3d78-4129-bbd2-b78a2e5d146a" providerId="ADAL" clId="{201D8700-D664-4EFE-B55B-BE45781C7CD2}" dt="2021-08-09T05:10:07.397" v="3" actId="20577"/>
          <ac:spMkLst>
            <pc:docMk/>
            <pc:sldMk cId="3311860616" sldId="258"/>
            <ac:spMk id="5" creationId="{3946C865-85D7-4C63-82CF-D1BE34BA893F}"/>
          </ac:spMkLst>
        </pc:spChg>
      </pc:sldChg>
      <pc:sldChg chg="modSp mod">
        <pc:chgData name="Anny Strand" userId="ca25d2f4-3d78-4129-bbd2-b78a2e5d146a" providerId="ADAL" clId="{201D8700-D664-4EFE-B55B-BE45781C7CD2}" dt="2021-08-09T05:11:45.420" v="5" actId="20577"/>
        <pc:sldMkLst>
          <pc:docMk/>
          <pc:sldMk cId="1156173467" sldId="259"/>
        </pc:sldMkLst>
        <pc:spChg chg="mod">
          <ac:chgData name="Anny Strand" userId="ca25d2f4-3d78-4129-bbd2-b78a2e5d146a" providerId="ADAL" clId="{201D8700-D664-4EFE-B55B-BE45781C7CD2}" dt="2021-08-09T05:11:45.420" v="5" actId="20577"/>
          <ac:spMkLst>
            <pc:docMk/>
            <pc:sldMk cId="1156173467" sldId="259"/>
            <ac:spMk id="3" creationId="{169A260E-FEEB-4EAA-BDFE-6A1A3811D280}"/>
          </ac:spMkLst>
        </pc:spChg>
      </pc:sldChg>
    </pc:docChg>
  </pc:docChgLst>
  <pc:docChgLst>
    <pc:chgData name="Anny Strand" userId="ca25d2f4-3d78-4129-bbd2-b78a2e5d146a" providerId="ADAL" clId="{26EFCBB8-E830-4289-98A2-3EC911481538}"/>
    <pc:docChg chg="undo custSel delSld modSld">
      <pc:chgData name="Anny Strand" userId="ca25d2f4-3d78-4129-bbd2-b78a2e5d146a" providerId="ADAL" clId="{26EFCBB8-E830-4289-98A2-3EC911481538}" dt="2021-08-11T14:17:56.284" v="198" actId="1035"/>
      <pc:docMkLst>
        <pc:docMk/>
      </pc:docMkLst>
      <pc:sldChg chg="modSp mod">
        <pc:chgData name="Anny Strand" userId="ca25d2f4-3d78-4129-bbd2-b78a2e5d146a" providerId="ADAL" clId="{26EFCBB8-E830-4289-98A2-3EC911481538}" dt="2021-08-09T09:22:12.928" v="2" actId="20577"/>
        <pc:sldMkLst>
          <pc:docMk/>
          <pc:sldMk cId="3311860616" sldId="258"/>
        </pc:sldMkLst>
        <pc:spChg chg="mod">
          <ac:chgData name="Anny Strand" userId="ca25d2f4-3d78-4129-bbd2-b78a2e5d146a" providerId="ADAL" clId="{26EFCBB8-E830-4289-98A2-3EC911481538}" dt="2021-08-09T09:22:12.928" v="2" actId="20577"/>
          <ac:spMkLst>
            <pc:docMk/>
            <pc:sldMk cId="3311860616" sldId="258"/>
            <ac:spMk id="8" creationId="{460E990A-7F56-4307-9E45-F68C397EFCAD}"/>
          </ac:spMkLst>
        </pc:spChg>
      </pc:sldChg>
      <pc:sldChg chg="modSp mod">
        <pc:chgData name="Anny Strand" userId="ca25d2f4-3d78-4129-bbd2-b78a2e5d146a" providerId="ADAL" clId="{26EFCBB8-E830-4289-98A2-3EC911481538}" dt="2021-08-09T09:24:16.845" v="18" actId="20577"/>
        <pc:sldMkLst>
          <pc:docMk/>
          <pc:sldMk cId="638543171" sldId="260"/>
        </pc:sldMkLst>
        <pc:spChg chg="mod">
          <ac:chgData name="Anny Strand" userId="ca25d2f4-3d78-4129-bbd2-b78a2e5d146a" providerId="ADAL" clId="{26EFCBB8-E830-4289-98A2-3EC911481538}" dt="2021-08-09T09:24:16.845" v="18" actId="20577"/>
          <ac:spMkLst>
            <pc:docMk/>
            <pc:sldMk cId="638543171" sldId="260"/>
            <ac:spMk id="9" creationId="{34899101-0096-4857-B0C9-11429E141E7E}"/>
          </ac:spMkLst>
        </pc:spChg>
      </pc:sldChg>
      <pc:sldChg chg="addSp modSp mod">
        <pc:chgData name="Anny Strand" userId="ca25d2f4-3d78-4129-bbd2-b78a2e5d146a" providerId="ADAL" clId="{26EFCBB8-E830-4289-98A2-3EC911481538}" dt="2021-08-11T14:17:56.284" v="198" actId="1035"/>
        <pc:sldMkLst>
          <pc:docMk/>
          <pc:sldMk cId="3350179510" sldId="262"/>
        </pc:sldMkLst>
        <pc:picChg chg="add mod modCrop">
          <ac:chgData name="Anny Strand" userId="ca25d2f4-3d78-4129-bbd2-b78a2e5d146a" providerId="ADAL" clId="{26EFCBB8-E830-4289-98A2-3EC911481538}" dt="2021-08-11T14:17:52.747" v="195" actId="1076"/>
          <ac:picMkLst>
            <pc:docMk/>
            <pc:sldMk cId="3350179510" sldId="262"/>
            <ac:picMk id="4" creationId="{3D28F18B-0688-44AA-87E2-539F9838655D}"/>
          </ac:picMkLst>
        </pc:picChg>
        <pc:picChg chg="add mod ord modCrop">
          <ac:chgData name="Anny Strand" userId="ca25d2f4-3d78-4129-bbd2-b78a2e5d146a" providerId="ADAL" clId="{26EFCBB8-E830-4289-98A2-3EC911481538}" dt="2021-08-11T14:17:31.260" v="188" actId="1037"/>
          <ac:picMkLst>
            <pc:docMk/>
            <pc:sldMk cId="3350179510" sldId="262"/>
            <ac:picMk id="7" creationId="{C6C3D2B9-130A-402D-A6F7-3679272CBB80}"/>
          </ac:picMkLst>
        </pc:picChg>
        <pc:picChg chg="add mod ord modCrop">
          <ac:chgData name="Anny Strand" userId="ca25d2f4-3d78-4129-bbd2-b78a2e5d146a" providerId="ADAL" clId="{26EFCBB8-E830-4289-98A2-3EC911481538}" dt="2021-08-11T14:17:56.284" v="198" actId="1035"/>
          <ac:picMkLst>
            <pc:docMk/>
            <pc:sldMk cId="3350179510" sldId="262"/>
            <ac:picMk id="9" creationId="{2539E69A-6AB0-4C19-8CEF-0FDEC41FF9AE}"/>
          </ac:picMkLst>
        </pc:picChg>
      </pc:sldChg>
      <pc:sldChg chg="modSp mod">
        <pc:chgData name="Anny Strand" userId="ca25d2f4-3d78-4129-bbd2-b78a2e5d146a" providerId="ADAL" clId="{26EFCBB8-E830-4289-98A2-3EC911481538}" dt="2021-08-09T09:23:14.160" v="12" actId="20577"/>
        <pc:sldMkLst>
          <pc:docMk/>
          <pc:sldMk cId="1936905047" sldId="271"/>
        </pc:sldMkLst>
        <pc:spChg chg="mod">
          <ac:chgData name="Anny Strand" userId="ca25d2f4-3d78-4129-bbd2-b78a2e5d146a" providerId="ADAL" clId="{26EFCBB8-E830-4289-98A2-3EC911481538}" dt="2021-08-09T09:22:57.645" v="10" actId="20577"/>
          <ac:spMkLst>
            <pc:docMk/>
            <pc:sldMk cId="1936905047" sldId="271"/>
            <ac:spMk id="3" creationId="{54FC1198-451B-424E-BE2D-E6C5608BEA21}"/>
          </ac:spMkLst>
        </pc:spChg>
        <pc:spChg chg="mod">
          <ac:chgData name="Anny Strand" userId="ca25d2f4-3d78-4129-bbd2-b78a2e5d146a" providerId="ADAL" clId="{26EFCBB8-E830-4289-98A2-3EC911481538}" dt="2021-08-09T09:23:14.160" v="12" actId="20577"/>
          <ac:spMkLst>
            <pc:docMk/>
            <pc:sldMk cId="1936905047" sldId="271"/>
            <ac:spMk id="10" creationId="{1A6CE502-47C1-4B17-8B89-E6893ED1FEEB}"/>
          </ac:spMkLst>
        </pc:spChg>
      </pc:sldChg>
      <pc:sldChg chg="modSp mod">
        <pc:chgData name="Anny Strand" userId="ca25d2f4-3d78-4129-bbd2-b78a2e5d146a" providerId="ADAL" clId="{26EFCBB8-E830-4289-98A2-3EC911481538}" dt="2021-08-09T09:23:36.861" v="16" actId="20577"/>
        <pc:sldMkLst>
          <pc:docMk/>
          <pc:sldMk cId="2950613571" sldId="272"/>
        </pc:sldMkLst>
        <pc:spChg chg="mod">
          <ac:chgData name="Anny Strand" userId="ca25d2f4-3d78-4129-bbd2-b78a2e5d146a" providerId="ADAL" clId="{26EFCBB8-E830-4289-98A2-3EC911481538}" dt="2021-08-09T09:23:36.861" v="16" actId="20577"/>
          <ac:spMkLst>
            <pc:docMk/>
            <pc:sldMk cId="2950613571" sldId="272"/>
            <ac:spMk id="3" creationId="{54FC1198-451B-424E-BE2D-E6C5608BEA21}"/>
          </ac:spMkLst>
        </pc:spChg>
      </pc:sldChg>
      <pc:sldChg chg="modSp mod">
        <pc:chgData name="Anny Strand" userId="ca25d2f4-3d78-4129-bbd2-b78a2e5d146a" providerId="ADAL" clId="{26EFCBB8-E830-4289-98A2-3EC911481538}" dt="2021-08-09T09:25:11.712" v="19" actId="1076"/>
        <pc:sldMkLst>
          <pc:docMk/>
          <pc:sldMk cId="1329322121" sldId="273"/>
        </pc:sldMkLst>
        <pc:picChg chg="mod">
          <ac:chgData name="Anny Strand" userId="ca25d2f4-3d78-4129-bbd2-b78a2e5d146a" providerId="ADAL" clId="{26EFCBB8-E830-4289-98A2-3EC911481538}" dt="2021-08-09T09:25:11.712" v="19" actId="1076"/>
          <ac:picMkLst>
            <pc:docMk/>
            <pc:sldMk cId="1329322121" sldId="273"/>
            <ac:picMk id="5" creationId="{FCE333F0-2A17-436C-B5F3-00365EE15644}"/>
          </ac:picMkLst>
        </pc:picChg>
      </pc:sldChg>
      <pc:sldChg chg="delSp del mod">
        <pc:chgData name="Anny Strand" userId="ca25d2f4-3d78-4129-bbd2-b78a2e5d146a" providerId="ADAL" clId="{26EFCBB8-E830-4289-98A2-3EC911481538}" dt="2021-08-09T09:21:37.414" v="1" actId="2696"/>
        <pc:sldMkLst>
          <pc:docMk/>
          <pc:sldMk cId="2657177263" sldId="274"/>
        </pc:sldMkLst>
        <pc:picChg chg="del">
          <ac:chgData name="Anny Strand" userId="ca25d2f4-3d78-4129-bbd2-b78a2e5d146a" providerId="ADAL" clId="{26EFCBB8-E830-4289-98A2-3EC911481538}" dt="2021-08-09T09:21:33.457" v="0" actId="478"/>
          <ac:picMkLst>
            <pc:docMk/>
            <pc:sldMk cId="2657177263" sldId="274"/>
            <ac:picMk id="4" creationId="{A862F41E-974A-42E7-BCAB-41B73AD574BB}"/>
          </ac:picMkLst>
        </pc:picChg>
      </pc:sldChg>
    </pc:docChg>
  </pc:docChgLst>
  <pc:docChgLst>
    <pc:chgData name="Eva Öhlund Westerberg" userId="f7704cfe-ca0c-4765-a82a-d678b6b5d7c5" providerId="ADAL" clId="{3920D93E-9697-4569-9281-E696A618FE1D}"/>
    <pc:docChg chg="modSld">
      <pc:chgData name="Eva Öhlund Westerberg" userId="f7704cfe-ca0c-4765-a82a-d678b6b5d7c5" providerId="ADAL" clId="{3920D93E-9697-4569-9281-E696A618FE1D}" dt="2021-08-04T08:57:23.236" v="44" actId="20577"/>
      <pc:docMkLst>
        <pc:docMk/>
      </pc:docMkLst>
      <pc:sldChg chg="modSp mod">
        <pc:chgData name="Eva Öhlund Westerberg" userId="f7704cfe-ca0c-4765-a82a-d678b6b5d7c5" providerId="ADAL" clId="{3920D93E-9697-4569-9281-E696A618FE1D}" dt="2021-08-04T08:56:26.363" v="33" actId="20577"/>
        <pc:sldMkLst>
          <pc:docMk/>
          <pc:sldMk cId="3311860616" sldId="258"/>
        </pc:sldMkLst>
        <pc:spChg chg="mod">
          <ac:chgData name="Eva Öhlund Westerberg" userId="f7704cfe-ca0c-4765-a82a-d678b6b5d7c5" providerId="ADAL" clId="{3920D93E-9697-4569-9281-E696A618FE1D}" dt="2021-08-04T08:56:26.363" v="33" actId="20577"/>
          <ac:spMkLst>
            <pc:docMk/>
            <pc:sldMk cId="3311860616" sldId="258"/>
            <ac:spMk id="5" creationId="{3946C865-85D7-4C63-82CF-D1BE34BA893F}"/>
          </ac:spMkLst>
        </pc:spChg>
      </pc:sldChg>
      <pc:sldChg chg="modSp mod">
        <pc:chgData name="Eva Öhlund Westerberg" userId="f7704cfe-ca0c-4765-a82a-d678b6b5d7c5" providerId="ADAL" clId="{3920D93E-9697-4569-9281-E696A618FE1D}" dt="2021-08-04T08:52:48.048" v="31" actId="20577"/>
        <pc:sldMkLst>
          <pc:docMk/>
          <pc:sldMk cId="1156173467" sldId="259"/>
        </pc:sldMkLst>
        <pc:spChg chg="mod">
          <ac:chgData name="Eva Öhlund Westerberg" userId="f7704cfe-ca0c-4765-a82a-d678b6b5d7c5" providerId="ADAL" clId="{3920D93E-9697-4569-9281-E696A618FE1D}" dt="2021-08-04T08:52:48.048" v="31" actId="20577"/>
          <ac:spMkLst>
            <pc:docMk/>
            <pc:sldMk cId="1156173467" sldId="259"/>
            <ac:spMk id="3" creationId="{169A260E-FEEB-4EAA-BDFE-6A1A3811D280}"/>
          </ac:spMkLst>
        </pc:spChg>
      </pc:sldChg>
      <pc:sldChg chg="modSp mod">
        <pc:chgData name="Eva Öhlund Westerberg" userId="f7704cfe-ca0c-4765-a82a-d678b6b5d7c5" providerId="ADAL" clId="{3920D93E-9697-4569-9281-E696A618FE1D}" dt="2021-08-04T08:57:23.236" v="44" actId="20577"/>
        <pc:sldMkLst>
          <pc:docMk/>
          <pc:sldMk cId="1936905047" sldId="271"/>
        </pc:sldMkLst>
        <pc:spChg chg="mod">
          <ac:chgData name="Eva Öhlund Westerberg" userId="f7704cfe-ca0c-4765-a82a-d678b6b5d7c5" providerId="ADAL" clId="{3920D93E-9697-4569-9281-E696A618FE1D}" dt="2021-08-04T08:57:23.236" v="44" actId="20577"/>
          <ac:spMkLst>
            <pc:docMk/>
            <pc:sldMk cId="1936905047" sldId="271"/>
            <ac:spMk id="10" creationId="{1A6CE502-47C1-4B17-8B89-E6893ED1FEEB}"/>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a:extLst>
              <a:ext uri="{FF2B5EF4-FFF2-40B4-BE49-F238E27FC236}">
                <a16:creationId xmlns:a16="http://schemas.microsoft.com/office/drawing/2014/main" id="{C105C2E5-1E1C-494A-B472-523BD0914242}"/>
              </a:ext>
            </a:extLst>
          </p:cNvPr>
          <p:cNvSpPr>
            <a:spLocks noGrp="1"/>
          </p:cNvSpPr>
          <p:nvPr>
            <p:ph type="hdr" sz="quarter"/>
          </p:nvPr>
        </p:nvSpPr>
        <p:spPr>
          <a:xfrm>
            <a:off x="0" y="0"/>
            <a:ext cx="2947088" cy="498555"/>
          </a:xfrm>
          <a:prstGeom prst="rect">
            <a:avLst/>
          </a:prstGeom>
        </p:spPr>
        <p:txBody>
          <a:bodyPr vert="horz" lIns="91449" tIns="45725" rIns="91449" bIns="45725" rtlCol="0"/>
          <a:lstStyle>
            <a:lvl1pPr algn="l">
              <a:defRPr sz="1200"/>
            </a:lvl1pPr>
          </a:lstStyle>
          <a:p>
            <a:endParaRPr lang="sv-SE"/>
          </a:p>
        </p:txBody>
      </p:sp>
      <p:sp>
        <p:nvSpPr>
          <p:cNvPr id="3" name="Platshållare för datum 2">
            <a:extLst>
              <a:ext uri="{FF2B5EF4-FFF2-40B4-BE49-F238E27FC236}">
                <a16:creationId xmlns:a16="http://schemas.microsoft.com/office/drawing/2014/main" id="{BFB002EC-FC15-4DAB-B50F-7A74F9411E32}"/>
              </a:ext>
            </a:extLst>
          </p:cNvPr>
          <p:cNvSpPr>
            <a:spLocks noGrp="1"/>
          </p:cNvSpPr>
          <p:nvPr>
            <p:ph type="dt" idx="1"/>
          </p:nvPr>
        </p:nvSpPr>
        <p:spPr>
          <a:xfrm>
            <a:off x="3850587" y="0"/>
            <a:ext cx="2947088" cy="498555"/>
          </a:xfrm>
          <a:prstGeom prst="rect">
            <a:avLst/>
          </a:prstGeom>
        </p:spPr>
        <p:txBody>
          <a:bodyPr vert="horz" lIns="91449" tIns="45725" rIns="91449" bIns="45725" rtlCol="0"/>
          <a:lstStyle>
            <a:lvl1pPr algn="r">
              <a:defRPr sz="1200"/>
            </a:lvl1pPr>
          </a:lstStyle>
          <a:p>
            <a:fld id="{45CB20A5-B79E-48E1-8836-144DA699A9D5}" type="datetimeFigureOut">
              <a:rPr lang="sv-SE" smtClean="0"/>
              <a:t>2021-08-11</a:t>
            </a:fld>
            <a:endParaRPr lang="sv-SE"/>
          </a:p>
        </p:txBody>
      </p:sp>
      <p:sp>
        <p:nvSpPr>
          <p:cNvPr id="4" name="Platshållare för bildobjekt 3">
            <a:extLst>
              <a:ext uri="{FF2B5EF4-FFF2-40B4-BE49-F238E27FC236}">
                <a16:creationId xmlns:a16="http://schemas.microsoft.com/office/drawing/2014/main" id="{8E640B3B-ADEB-4818-8A3D-D6132221102B}"/>
              </a:ext>
            </a:extLst>
          </p:cNvPr>
          <p:cNvSpPr>
            <a:spLocks noGrp="1" noRot="1" noChangeAspect="1"/>
          </p:cNvSpPr>
          <p:nvPr>
            <p:ph type="sldImg" idx="2"/>
          </p:nvPr>
        </p:nvSpPr>
        <p:spPr>
          <a:xfrm>
            <a:off x="2143125" y="1241425"/>
            <a:ext cx="2513013" cy="3349625"/>
          </a:xfrm>
          <a:prstGeom prst="rect">
            <a:avLst/>
          </a:prstGeom>
          <a:noFill/>
          <a:ln w="12700">
            <a:solidFill>
              <a:prstClr val="black"/>
            </a:solidFill>
          </a:ln>
        </p:spPr>
        <p:txBody>
          <a:bodyPr vert="horz" lIns="91449" tIns="45725" rIns="91449" bIns="45725" rtlCol="0" anchor="ctr"/>
          <a:lstStyle/>
          <a:p>
            <a:endParaRPr lang="sv-SE"/>
          </a:p>
        </p:txBody>
      </p:sp>
      <p:sp>
        <p:nvSpPr>
          <p:cNvPr id="5" name="Platshållare för anteckningar 4">
            <a:extLst>
              <a:ext uri="{FF2B5EF4-FFF2-40B4-BE49-F238E27FC236}">
                <a16:creationId xmlns:a16="http://schemas.microsoft.com/office/drawing/2014/main" id="{79EF3057-326D-48A7-A8A5-51F8D435EFAC}"/>
              </a:ext>
            </a:extLst>
          </p:cNvPr>
          <p:cNvSpPr>
            <a:spLocks noGrp="1"/>
          </p:cNvSpPr>
          <p:nvPr>
            <p:ph type="body" sz="quarter" idx="3"/>
          </p:nvPr>
        </p:nvSpPr>
        <p:spPr>
          <a:xfrm>
            <a:off x="679609" y="4779140"/>
            <a:ext cx="5440046" cy="3909050"/>
          </a:xfrm>
          <a:prstGeom prst="rect">
            <a:avLst/>
          </a:prstGeom>
        </p:spPr>
        <p:txBody>
          <a:bodyPr vert="horz" lIns="91449" tIns="45725" rIns="91449" bIns="45725"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a:extLst>
              <a:ext uri="{FF2B5EF4-FFF2-40B4-BE49-F238E27FC236}">
                <a16:creationId xmlns:a16="http://schemas.microsoft.com/office/drawing/2014/main" id="{45C7D7C8-AE45-4369-8472-DBA3EEA2A546}"/>
              </a:ext>
            </a:extLst>
          </p:cNvPr>
          <p:cNvSpPr>
            <a:spLocks noGrp="1"/>
          </p:cNvSpPr>
          <p:nvPr>
            <p:ph type="ftr" sz="quarter" idx="4"/>
          </p:nvPr>
        </p:nvSpPr>
        <p:spPr>
          <a:xfrm>
            <a:off x="0" y="9431259"/>
            <a:ext cx="2947088" cy="498555"/>
          </a:xfrm>
          <a:prstGeom prst="rect">
            <a:avLst/>
          </a:prstGeom>
        </p:spPr>
        <p:txBody>
          <a:bodyPr vert="horz" lIns="91449" tIns="45725" rIns="91449" bIns="45725" rtlCol="0" anchor="b"/>
          <a:lstStyle>
            <a:lvl1pPr algn="l">
              <a:defRPr sz="1200"/>
            </a:lvl1pPr>
          </a:lstStyle>
          <a:p>
            <a:endParaRPr lang="sv-SE"/>
          </a:p>
        </p:txBody>
      </p:sp>
      <p:sp>
        <p:nvSpPr>
          <p:cNvPr id="7" name="Platshållare för bildnummer 6">
            <a:extLst>
              <a:ext uri="{FF2B5EF4-FFF2-40B4-BE49-F238E27FC236}">
                <a16:creationId xmlns:a16="http://schemas.microsoft.com/office/drawing/2014/main" id="{E5E8D798-326F-4D66-AEAB-C151A7B36F1A}"/>
              </a:ext>
            </a:extLst>
          </p:cNvPr>
          <p:cNvSpPr>
            <a:spLocks noGrp="1"/>
          </p:cNvSpPr>
          <p:nvPr>
            <p:ph type="sldNum" sz="quarter" idx="5"/>
          </p:nvPr>
        </p:nvSpPr>
        <p:spPr>
          <a:xfrm>
            <a:off x="3850587" y="9431259"/>
            <a:ext cx="2947088" cy="498555"/>
          </a:xfrm>
          <a:prstGeom prst="rect">
            <a:avLst/>
          </a:prstGeom>
        </p:spPr>
        <p:txBody>
          <a:bodyPr vert="horz" lIns="91449" tIns="45725" rIns="91449" bIns="45725" rtlCol="0" anchor="b"/>
          <a:lstStyle>
            <a:lvl1pPr algn="r">
              <a:defRPr sz="1200"/>
            </a:lvl1pPr>
          </a:lstStyle>
          <a:p>
            <a:fld id="{5FD856A9-992C-4853-92A5-C774341714D3}" type="slidenum">
              <a:rPr lang="sv-SE" smtClean="0"/>
              <a:t>‹#›</a:t>
            </a:fld>
            <a:endParaRPr lang="sv-SE"/>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dirty="0"/>
          </a:p>
        </p:txBody>
      </p:sp>
      <p:sp>
        <p:nvSpPr>
          <p:cNvPr id="4" name="Platshållare för bildnummer 3"/>
          <p:cNvSpPr>
            <a:spLocks noGrp="1"/>
          </p:cNvSpPr>
          <p:nvPr>
            <p:ph type="sldNum" sz="quarter" idx="5"/>
          </p:nvPr>
        </p:nvSpPr>
        <p:spPr/>
        <p:txBody>
          <a:bodyPr/>
          <a:lstStyle/>
          <a:p>
            <a:fld id="{5FD856A9-992C-4853-92A5-C774341714D3}" type="slidenum">
              <a:rPr lang="sv-SE" smtClean="0"/>
              <a:t>1</a:t>
            </a:fld>
            <a:endParaRPr lang="sv-SE"/>
          </a:p>
        </p:txBody>
      </p:sp>
    </p:spTree>
    <p:extLst>
      <p:ext uri="{BB962C8B-B14F-4D97-AF65-F5344CB8AC3E}">
        <p14:creationId xmlns:p14="http://schemas.microsoft.com/office/powerpoint/2010/main" val="15371408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Rubrikbild">
    <p:spTree>
      <p:nvGrpSpPr>
        <p:cNvPr id="1" name=""/>
        <p:cNvGrpSpPr/>
        <p:nvPr/>
      </p:nvGrpSpPr>
      <p:grpSpPr>
        <a:xfrm>
          <a:off x="0" y="0"/>
          <a:ext cx="0" cy="0"/>
          <a:chOff x="0" y="0"/>
          <a:chExt cx="0" cy="0"/>
        </a:xfrm>
      </p:grpSpPr>
      <p:grpSp>
        <p:nvGrpSpPr>
          <p:cNvPr id="7" name="Group 6"/>
          <p:cNvGrpSpPr/>
          <p:nvPr/>
        </p:nvGrpSpPr>
        <p:grpSpPr>
          <a:xfrm>
            <a:off x="-6350" y="-11290"/>
            <a:ext cx="6877353" cy="9166580"/>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847947" y="3206046"/>
            <a:ext cx="4370039" cy="2195069"/>
          </a:xfrm>
        </p:spPr>
        <p:txBody>
          <a:bodyPr anchor="b">
            <a:noAutofit/>
          </a:bodyPr>
          <a:lstStyle>
            <a:lvl1pPr algn="r">
              <a:defRPr sz="4050">
                <a:solidFill>
                  <a:schemeClr val="accent1"/>
                </a:solidFill>
              </a:defRPr>
            </a:lvl1pPr>
          </a:lstStyle>
          <a:p>
            <a:r>
              <a:rPr lang="sv-SE"/>
              <a:t>Klicka här för att ändra mall för rubrikformat</a:t>
            </a:r>
            <a:endParaRPr lang="en-US"/>
          </a:p>
        </p:txBody>
      </p:sp>
      <p:sp>
        <p:nvSpPr>
          <p:cNvPr id="3" name="Subtitle 2"/>
          <p:cNvSpPr>
            <a:spLocks noGrp="1"/>
          </p:cNvSpPr>
          <p:nvPr>
            <p:ph type="subTitle" idx="1"/>
          </p:nvPr>
        </p:nvSpPr>
        <p:spPr>
          <a:xfrm>
            <a:off x="847947" y="5401113"/>
            <a:ext cx="4370039" cy="1462532"/>
          </a:xfrm>
        </p:spPr>
        <p:txBody>
          <a:bodyPr anchor="t"/>
          <a:lstStyle>
            <a:lvl1pPr marL="0" indent="0" algn="r">
              <a:buNone/>
              <a:defRPr>
                <a:solidFill>
                  <a:schemeClr val="tx1">
                    <a:lumMod val="50000"/>
                    <a:lumOff val="50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sv-SE"/>
              <a:t>Klicka här för att ändra mall för underrubrikformat</a:t>
            </a:r>
            <a:endParaRPr lang="en-US"/>
          </a:p>
        </p:txBody>
      </p:sp>
      <p:sp>
        <p:nvSpPr>
          <p:cNvPr id="4" name="Date Placeholder 3"/>
          <p:cNvSpPr>
            <a:spLocks noGrp="1"/>
          </p:cNvSpPr>
          <p:nvPr>
            <p:ph type="dt" sz="half" idx="10"/>
          </p:nvPr>
        </p:nvSpPr>
        <p:spPr/>
        <p:txBody>
          <a:bodyPr/>
          <a:lstStyle/>
          <a:p>
            <a:fld id="{F5CD06DA-FD6B-4114-A551-9452783C48A5}" type="datetimeFigureOut">
              <a:rPr lang="sv-SE" smtClean="0"/>
              <a:t>2021-08-11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7A492D8-4A44-4363-9199-9A085A646BBB}" type="slidenum">
              <a:rPr lang="sv-SE" smtClean="0"/>
              <a:t>‹#›</a:t>
            </a:fld>
            <a:endParaRPr lang="sv-SE"/>
          </a:p>
        </p:txBody>
      </p:sp>
    </p:spTree>
    <p:extLst>
      <p:ext uri="{BB962C8B-B14F-4D97-AF65-F5344CB8AC3E}">
        <p14:creationId xmlns:p14="http://schemas.microsoft.com/office/powerpoint/2010/main" val="1432080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och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4538133"/>
          </a:xfrm>
        </p:spPr>
        <p:txBody>
          <a:bodyPr anchor="ctr">
            <a:normAutofit/>
          </a:bodyPr>
          <a:lstStyle>
            <a:lvl1pPr algn="l">
              <a:defRPr sz="3300" b="0" cap="none"/>
            </a:lvl1pPr>
          </a:lstStyle>
          <a:p>
            <a:r>
              <a:rPr lang="sv-SE"/>
              <a:t>Klicka här för att ändra mall för rubrikformat</a:t>
            </a:r>
            <a:endParaRPr lang="en-US"/>
          </a:p>
        </p:txBody>
      </p:sp>
      <p:sp>
        <p:nvSpPr>
          <p:cNvPr id="3" name="Text Placeholder 2"/>
          <p:cNvSpPr>
            <a:spLocks noGrp="1"/>
          </p:cNvSpPr>
          <p:nvPr>
            <p:ph type="body" idx="1"/>
          </p:nvPr>
        </p:nvSpPr>
        <p:spPr>
          <a:xfrm>
            <a:off x="457200"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5CD06DA-FD6B-4114-A551-9452783C48A5}" type="datetimeFigureOut">
              <a:rPr lang="sv-SE" smtClean="0"/>
              <a:t>2021-08-11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7A492D8-4A44-4363-9199-9A085A646BBB}" type="slidenum">
              <a:rPr lang="sv-SE" smtClean="0"/>
              <a:t>‹#›</a:t>
            </a:fld>
            <a:endParaRPr lang="sv-SE"/>
          </a:p>
        </p:txBody>
      </p:sp>
    </p:spTree>
    <p:extLst>
      <p:ext uri="{BB962C8B-B14F-4D97-AF65-F5344CB8AC3E}">
        <p14:creationId xmlns:p14="http://schemas.microsoft.com/office/powerpoint/2010/main" val="1798514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med beskrivning">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sv-SE"/>
              <a:t>Klicka här för att ändra mall för rubrikformat</a:t>
            </a:r>
            <a:endParaRPr lang="en-US"/>
          </a:p>
        </p:txBody>
      </p:sp>
      <p:sp>
        <p:nvSpPr>
          <p:cNvPr id="23" name="Text Placeholder 9"/>
          <p:cNvSpPr>
            <a:spLocks noGrp="1"/>
          </p:cNvSpPr>
          <p:nvPr>
            <p:ph type="body" sz="quarter" idx="13"/>
          </p:nvPr>
        </p:nvSpPr>
        <p:spPr>
          <a:xfrm>
            <a:off x="825806" y="4842933"/>
            <a:ext cx="4064853" cy="508000"/>
          </a:xfrm>
        </p:spPr>
        <p:txBody>
          <a:bodyPr anchor="ctr">
            <a:noAutofit/>
          </a:bodyPr>
          <a:lstStyle>
            <a:lvl1pPr marL="0" indent="0">
              <a:buFontTx/>
              <a:buNone/>
              <a:defRPr sz="1200">
                <a:solidFill>
                  <a:schemeClr val="tx1">
                    <a:lumMod val="50000"/>
                    <a:lumOff val="50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457199" y="5960533"/>
            <a:ext cx="4760786" cy="2094616"/>
          </a:xfrm>
        </p:spPr>
        <p:txBody>
          <a:bodyPr anchor="ctr">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5CD06DA-FD6B-4114-A551-9452783C48A5}" type="datetimeFigureOut">
              <a:rPr lang="sv-SE" smtClean="0"/>
              <a:t>2021-08-11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7A492D8-4A44-4363-9199-9A085A646BBB}" type="slidenum">
              <a:rPr lang="sv-SE" smtClean="0"/>
              <a:t>‹#›</a:t>
            </a:fld>
            <a:endParaRPr lang="sv-SE"/>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3347489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nkort">
    <p:spTree>
      <p:nvGrpSpPr>
        <p:cNvPr id="1" name=""/>
        <p:cNvGrpSpPr/>
        <p:nvPr/>
      </p:nvGrpSpPr>
      <p:grpSpPr>
        <a:xfrm>
          <a:off x="0" y="0"/>
          <a:ext cx="0" cy="0"/>
          <a:chOff x="0" y="0"/>
          <a:chExt cx="0" cy="0"/>
        </a:xfrm>
      </p:grpSpPr>
      <p:sp>
        <p:nvSpPr>
          <p:cNvPr id="2" name="Title 1"/>
          <p:cNvSpPr>
            <a:spLocks noGrp="1"/>
          </p:cNvSpPr>
          <p:nvPr>
            <p:ph type="title"/>
          </p:nvPr>
        </p:nvSpPr>
        <p:spPr>
          <a:xfrm>
            <a:off x="457199" y="2575984"/>
            <a:ext cx="4760786" cy="3460613"/>
          </a:xfrm>
        </p:spPr>
        <p:txBody>
          <a:bodyPr anchor="b">
            <a:normAutofit/>
          </a:bodyPr>
          <a:lstStyle>
            <a:lvl1pPr algn="l">
              <a:defRPr sz="3300" b="0" cap="none"/>
            </a:lvl1pPr>
          </a:lstStyle>
          <a:p>
            <a:r>
              <a:rPr lang="sv-SE"/>
              <a:t>Klicka här för att ändra mall för rubrikformat</a:t>
            </a:r>
            <a:endParaRPr lang="en-US"/>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75000"/>
                    <a:lumOff val="2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5CD06DA-FD6B-4114-A551-9452783C48A5}" type="datetimeFigureOut">
              <a:rPr lang="sv-SE" smtClean="0"/>
              <a:t>2021-08-11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7A492D8-4A44-4363-9199-9A085A646BBB}" type="slidenum">
              <a:rPr lang="sv-SE" smtClean="0"/>
              <a:t>‹#›</a:t>
            </a:fld>
            <a:endParaRPr lang="sv-SE"/>
          </a:p>
        </p:txBody>
      </p:sp>
    </p:spTree>
    <p:extLst>
      <p:ext uri="{BB962C8B-B14F-4D97-AF65-F5344CB8AC3E}">
        <p14:creationId xmlns:p14="http://schemas.microsoft.com/office/powerpoint/2010/main" val="4263984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nkort för citat">
    <p:spTree>
      <p:nvGrpSpPr>
        <p:cNvPr id="1" name=""/>
        <p:cNvGrpSpPr/>
        <p:nvPr/>
      </p:nvGrpSpPr>
      <p:grpSpPr>
        <a:xfrm>
          <a:off x="0" y="0"/>
          <a:ext cx="0" cy="0"/>
          <a:chOff x="0" y="0"/>
          <a:chExt cx="0" cy="0"/>
        </a:xfrm>
      </p:grpSpPr>
      <p:sp>
        <p:nvSpPr>
          <p:cNvPr id="2" name="Title 1"/>
          <p:cNvSpPr>
            <a:spLocks noGrp="1"/>
          </p:cNvSpPr>
          <p:nvPr>
            <p:ph type="title"/>
          </p:nvPr>
        </p:nvSpPr>
        <p:spPr>
          <a:xfrm>
            <a:off x="581164" y="812800"/>
            <a:ext cx="4554137" cy="4030133"/>
          </a:xfrm>
        </p:spPr>
        <p:txBody>
          <a:bodyPr anchor="ctr">
            <a:normAutofit/>
          </a:bodyPr>
          <a:lstStyle>
            <a:lvl1pPr algn="l">
              <a:defRPr sz="3300" b="0" cap="none"/>
            </a:lvl1pPr>
          </a:lstStyle>
          <a:p>
            <a:r>
              <a:rPr lang="sv-SE"/>
              <a:t>Klicka här för att ändra mall för rubrikformat</a:t>
            </a:r>
            <a:endParaRPr lang="en-US"/>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tx1">
                    <a:lumMod val="75000"/>
                    <a:lumOff val="25000"/>
                  </a:schemeClr>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5CD06DA-FD6B-4114-A551-9452783C48A5}" type="datetimeFigureOut">
              <a:rPr lang="sv-SE" smtClean="0"/>
              <a:t>2021-08-11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7A492D8-4A44-4363-9199-9A085A646BBB}" type="slidenum">
              <a:rPr lang="sv-SE" smtClean="0"/>
              <a:t>‹#›</a:t>
            </a:fld>
            <a:endParaRPr lang="sv-SE"/>
          </a:p>
        </p:txBody>
      </p:sp>
      <p:sp>
        <p:nvSpPr>
          <p:cNvPr id="24" name="TextBox 23"/>
          <p:cNvSpPr txBox="1"/>
          <p:nvPr/>
        </p:nvSpPr>
        <p:spPr>
          <a:xfrm>
            <a:off x="362034" y="1053838"/>
            <a:ext cx="342989" cy="779701"/>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
        <p:nvSpPr>
          <p:cNvPr id="25" name="TextBox 24"/>
          <p:cNvSpPr txBox="1"/>
          <p:nvPr/>
        </p:nvSpPr>
        <p:spPr>
          <a:xfrm>
            <a:off x="5060775" y="3848742"/>
            <a:ext cx="342989" cy="779701"/>
          </a:xfrm>
          <a:prstGeom prst="rect">
            <a:avLst/>
          </a:prstGeom>
        </p:spPr>
        <p:txBody>
          <a:bodyPr vert="horz" lIns="68580" tIns="34290" rIns="68580" bIns="34290" rtlCol="0" anchor="ctr">
            <a:noAutofit/>
          </a:bodyPr>
          <a:lstStyle/>
          <a:p>
            <a:pPr lvl="0"/>
            <a:r>
              <a:rPr lang="en-US" sz="6000" baseline="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7621036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ant eller falskt">
    <p:spTree>
      <p:nvGrpSpPr>
        <p:cNvPr id="1" name=""/>
        <p:cNvGrpSpPr/>
        <p:nvPr/>
      </p:nvGrpSpPr>
      <p:grpSpPr>
        <a:xfrm>
          <a:off x="0" y="0"/>
          <a:ext cx="0" cy="0"/>
          <a:chOff x="0" y="0"/>
          <a:chExt cx="0" cy="0"/>
        </a:xfrm>
      </p:grpSpPr>
      <p:sp>
        <p:nvSpPr>
          <p:cNvPr id="2" name="Title 1"/>
          <p:cNvSpPr>
            <a:spLocks noGrp="1"/>
          </p:cNvSpPr>
          <p:nvPr>
            <p:ph type="title"/>
          </p:nvPr>
        </p:nvSpPr>
        <p:spPr>
          <a:xfrm>
            <a:off x="461886" y="812800"/>
            <a:ext cx="4756099" cy="4030133"/>
          </a:xfrm>
        </p:spPr>
        <p:txBody>
          <a:bodyPr anchor="ctr">
            <a:normAutofit/>
          </a:bodyPr>
          <a:lstStyle>
            <a:lvl1pPr algn="l">
              <a:defRPr sz="3300" b="0" cap="none"/>
            </a:lvl1pPr>
          </a:lstStyle>
          <a:p>
            <a:r>
              <a:rPr lang="sv-SE"/>
              <a:t>Klicka här för att ändra mall för rubrikformat</a:t>
            </a:r>
            <a:endParaRPr lang="en-US"/>
          </a:p>
        </p:txBody>
      </p:sp>
      <p:sp>
        <p:nvSpPr>
          <p:cNvPr id="23" name="Text Placeholder 9"/>
          <p:cNvSpPr>
            <a:spLocks noGrp="1"/>
          </p:cNvSpPr>
          <p:nvPr>
            <p:ph type="body" sz="quarter" idx="13"/>
          </p:nvPr>
        </p:nvSpPr>
        <p:spPr>
          <a:xfrm>
            <a:off x="457198" y="5350933"/>
            <a:ext cx="4760787" cy="685664"/>
          </a:xfrm>
        </p:spPr>
        <p:txBody>
          <a:bodyPr anchor="b">
            <a:noAutofit/>
          </a:bodyPr>
          <a:lstStyle>
            <a:lvl1pPr marL="0" indent="0">
              <a:buFontTx/>
              <a:buNone/>
              <a:defRPr sz="1800">
                <a:solidFill>
                  <a:schemeClr val="accent1"/>
                </a:solidFill>
              </a:defRPr>
            </a:lvl1pPr>
            <a:lvl2pPr marL="342900" indent="0">
              <a:buFontTx/>
              <a:buNone/>
              <a:defRPr/>
            </a:lvl2pPr>
            <a:lvl3pPr marL="685800" indent="0">
              <a:buFontTx/>
              <a:buNone/>
              <a:defRPr/>
            </a:lvl3pPr>
            <a:lvl4pPr marL="1028700" indent="0">
              <a:buFontTx/>
              <a:buNone/>
              <a:defRPr/>
            </a:lvl4pPr>
            <a:lvl5pPr marL="1371600" indent="0">
              <a:buFontTx/>
              <a:buNone/>
              <a:defRPr/>
            </a:lvl5pPr>
          </a:lstStyle>
          <a:p>
            <a:pPr lvl="0"/>
            <a:r>
              <a:rPr lang="sv-SE"/>
              <a:t>Klicka här för att ändra format på bakgrundstexten</a:t>
            </a:r>
          </a:p>
        </p:txBody>
      </p:sp>
      <p:sp>
        <p:nvSpPr>
          <p:cNvPr id="3" name="Text Placeholder 2"/>
          <p:cNvSpPr>
            <a:spLocks noGrp="1"/>
          </p:cNvSpPr>
          <p:nvPr>
            <p:ph type="body" idx="1"/>
          </p:nvPr>
        </p:nvSpPr>
        <p:spPr>
          <a:xfrm>
            <a:off x="457199" y="6036597"/>
            <a:ext cx="4760786" cy="2018552"/>
          </a:xfrm>
        </p:spPr>
        <p:txBody>
          <a:bodyPr anchor="t">
            <a:normAutofit/>
          </a:bodyPr>
          <a:lstStyle>
            <a:lvl1pPr marL="0" indent="0" algn="l">
              <a:buNone/>
              <a:defRPr sz="135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5CD06DA-FD6B-4114-A551-9452783C48A5}" type="datetimeFigureOut">
              <a:rPr lang="sv-SE" smtClean="0"/>
              <a:t>2021-08-11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7A492D8-4A44-4363-9199-9A085A646BBB}" type="slidenum">
              <a:rPr lang="sv-SE" smtClean="0"/>
              <a:t>‹#›</a:t>
            </a:fld>
            <a:endParaRPr lang="sv-SE"/>
          </a:p>
        </p:txBody>
      </p:sp>
    </p:spTree>
    <p:extLst>
      <p:ext uri="{BB962C8B-B14F-4D97-AF65-F5344CB8AC3E}">
        <p14:creationId xmlns:p14="http://schemas.microsoft.com/office/powerpoint/2010/main" val="3412428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Vertical Text Placeholder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F5CD06DA-FD6B-4114-A551-9452783C48A5}" type="datetimeFigureOut">
              <a:rPr lang="sv-SE" smtClean="0"/>
              <a:t>2021-08-11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7A492D8-4A44-4363-9199-9A085A646BBB}" type="slidenum">
              <a:rPr lang="sv-SE" smtClean="0"/>
              <a:t>‹#›</a:t>
            </a:fld>
            <a:endParaRPr lang="sv-SE"/>
          </a:p>
        </p:txBody>
      </p:sp>
    </p:spTree>
    <p:extLst>
      <p:ext uri="{BB962C8B-B14F-4D97-AF65-F5344CB8AC3E}">
        <p14:creationId xmlns:p14="http://schemas.microsoft.com/office/powerpoint/2010/main" val="24166722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82984" y="812801"/>
            <a:ext cx="734109" cy="7001935"/>
          </a:xfrm>
        </p:spPr>
        <p:txBody>
          <a:bodyPr vert="eaVert" anchor="ctr"/>
          <a:lstStyle/>
          <a:p>
            <a:r>
              <a:rPr lang="sv-SE"/>
              <a:t>Klicka här för att ändra mall för rubrikformat</a:t>
            </a:r>
            <a:endParaRPr lang="en-US"/>
          </a:p>
        </p:txBody>
      </p:sp>
      <p:sp>
        <p:nvSpPr>
          <p:cNvPr id="3" name="Vertical Text Placeholder 2"/>
          <p:cNvSpPr>
            <a:spLocks noGrp="1"/>
          </p:cNvSpPr>
          <p:nvPr>
            <p:ph type="body" orient="vert" idx="1"/>
          </p:nvPr>
        </p:nvSpPr>
        <p:spPr>
          <a:xfrm>
            <a:off x="457199" y="812801"/>
            <a:ext cx="3896270" cy="700193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F5CD06DA-FD6B-4114-A551-9452783C48A5}" type="datetimeFigureOut">
              <a:rPr lang="sv-SE" smtClean="0"/>
              <a:t>2021-08-11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7A492D8-4A44-4363-9199-9A085A646BBB}" type="slidenum">
              <a:rPr lang="sv-SE" smtClean="0"/>
              <a:t>‹#›</a:t>
            </a:fld>
            <a:endParaRPr lang="sv-SE"/>
          </a:p>
        </p:txBody>
      </p:sp>
    </p:spTree>
    <p:extLst>
      <p:ext uri="{BB962C8B-B14F-4D97-AF65-F5344CB8AC3E}">
        <p14:creationId xmlns:p14="http://schemas.microsoft.com/office/powerpoint/2010/main" val="7940623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Klicka här för att ändra mall för rubrikformat</a:t>
            </a:r>
            <a:endParaRPr lang="en-US"/>
          </a:p>
        </p:txBody>
      </p:sp>
      <p:sp>
        <p:nvSpPr>
          <p:cNvPr id="3" name="Content Placeholder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10"/>
          </p:nvPr>
        </p:nvSpPr>
        <p:spPr/>
        <p:txBody>
          <a:bodyPr/>
          <a:lstStyle/>
          <a:p>
            <a:fld id="{F5CD06DA-FD6B-4114-A551-9452783C48A5}" type="datetimeFigureOut">
              <a:rPr lang="sv-SE" smtClean="0"/>
              <a:t>2021-08-11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7A492D8-4A44-4363-9199-9A085A646BBB}" type="slidenum">
              <a:rPr lang="sv-SE" smtClean="0"/>
              <a:t>‹#›</a:t>
            </a:fld>
            <a:endParaRPr lang="sv-SE"/>
          </a:p>
        </p:txBody>
      </p:sp>
    </p:spTree>
    <p:extLst>
      <p:ext uri="{BB962C8B-B14F-4D97-AF65-F5344CB8AC3E}">
        <p14:creationId xmlns:p14="http://schemas.microsoft.com/office/powerpoint/2010/main" val="294391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Title 1"/>
          <p:cNvSpPr>
            <a:spLocks noGrp="1"/>
          </p:cNvSpPr>
          <p:nvPr>
            <p:ph type="title"/>
          </p:nvPr>
        </p:nvSpPr>
        <p:spPr>
          <a:xfrm>
            <a:off x="457199" y="3601158"/>
            <a:ext cx="4760786" cy="2435441"/>
          </a:xfrm>
        </p:spPr>
        <p:txBody>
          <a:bodyPr anchor="b"/>
          <a:lstStyle>
            <a:lvl1pPr algn="l">
              <a:defRPr sz="3000" b="0" cap="none"/>
            </a:lvl1pPr>
          </a:lstStyle>
          <a:p>
            <a:r>
              <a:rPr lang="sv-SE"/>
              <a:t>Klicka här för att ändra mall för rubrikformat</a:t>
            </a:r>
            <a:endParaRPr lang="en-US"/>
          </a:p>
        </p:txBody>
      </p:sp>
      <p:sp>
        <p:nvSpPr>
          <p:cNvPr id="3" name="Text Placeholder 2"/>
          <p:cNvSpPr>
            <a:spLocks noGrp="1"/>
          </p:cNvSpPr>
          <p:nvPr>
            <p:ph type="body" idx="1"/>
          </p:nvPr>
        </p:nvSpPr>
        <p:spPr>
          <a:xfrm>
            <a:off x="457199" y="6036597"/>
            <a:ext cx="4760786" cy="1147200"/>
          </a:xfrm>
        </p:spPr>
        <p:txBody>
          <a:bodyPr anchor="t"/>
          <a:lstStyle>
            <a:lvl1pPr marL="0" indent="0" algn="l">
              <a:buNone/>
              <a:defRPr sz="1500">
                <a:solidFill>
                  <a:schemeClr val="tx1">
                    <a:lumMod val="50000"/>
                    <a:lumOff val="50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sv-SE"/>
              <a:t>Klicka här för att ändra format på bakgrundstexten</a:t>
            </a:r>
          </a:p>
        </p:txBody>
      </p:sp>
      <p:sp>
        <p:nvSpPr>
          <p:cNvPr id="4" name="Date Placeholder 3"/>
          <p:cNvSpPr>
            <a:spLocks noGrp="1"/>
          </p:cNvSpPr>
          <p:nvPr>
            <p:ph type="dt" sz="half" idx="10"/>
          </p:nvPr>
        </p:nvSpPr>
        <p:spPr/>
        <p:txBody>
          <a:bodyPr/>
          <a:lstStyle/>
          <a:p>
            <a:fld id="{F5CD06DA-FD6B-4114-A551-9452783C48A5}" type="datetimeFigureOut">
              <a:rPr lang="sv-SE" smtClean="0"/>
              <a:t>2021-08-11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17A492D8-4A44-4363-9199-9A085A646BBB}" type="slidenum">
              <a:rPr lang="sv-SE" smtClean="0"/>
              <a:t>‹#›</a:t>
            </a:fld>
            <a:endParaRPr lang="sv-SE"/>
          </a:p>
        </p:txBody>
      </p:sp>
    </p:spTree>
    <p:extLst>
      <p:ext uri="{BB962C8B-B14F-4D97-AF65-F5344CB8AC3E}">
        <p14:creationId xmlns:p14="http://schemas.microsoft.com/office/powerpoint/2010/main" val="1219484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6" cy="1761067"/>
          </a:xfrm>
        </p:spPr>
        <p:txBody>
          <a:bodyPr/>
          <a:lstStyle/>
          <a:p>
            <a:r>
              <a:rPr lang="sv-SE"/>
              <a:t>Klicka här för att ändra mall för rubrikformat</a:t>
            </a:r>
            <a:endParaRPr lang="en-US"/>
          </a:p>
        </p:txBody>
      </p:sp>
      <p:sp>
        <p:nvSpPr>
          <p:cNvPr id="3" name="Content Placeholder 2"/>
          <p:cNvSpPr>
            <a:spLocks noGrp="1"/>
          </p:cNvSpPr>
          <p:nvPr>
            <p:ph sz="half" idx="1"/>
          </p:nvPr>
        </p:nvSpPr>
        <p:spPr>
          <a:xfrm>
            <a:off x="457200" y="2880785"/>
            <a:ext cx="2316082" cy="5174363"/>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Content Placeholder 3"/>
          <p:cNvSpPr>
            <a:spLocks noGrp="1"/>
          </p:cNvSpPr>
          <p:nvPr>
            <p:ph sz="half" idx="2"/>
          </p:nvPr>
        </p:nvSpPr>
        <p:spPr>
          <a:xfrm>
            <a:off x="2901903" y="2880787"/>
            <a:ext cx="2316083" cy="5174364"/>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Date Placeholder 4"/>
          <p:cNvSpPr>
            <a:spLocks noGrp="1"/>
          </p:cNvSpPr>
          <p:nvPr>
            <p:ph type="dt" sz="half" idx="10"/>
          </p:nvPr>
        </p:nvSpPr>
        <p:spPr/>
        <p:txBody>
          <a:bodyPr/>
          <a:lstStyle/>
          <a:p>
            <a:fld id="{F5CD06DA-FD6B-4114-A551-9452783C48A5}" type="datetimeFigureOut">
              <a:rPr lang="sv-SE" smtClean="0"/>
              <a:t>2021-08-11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7A492D8-4A44-4363-9199-9A085A646BBB}" type="slidenum">
              <a:rPr lang="sv-SE" smtClean="0"/>
              <a:t>‹#›</a:t>
            </a:fld>
            <a:endParaRPr lang="sv-SE"/>
          </a:p>
        </p:txBody>
      </p:sp>
    </p:spTree>
    <p:extLst>
      <p:ext uri="{BB962C8B-B14F-4D97-AF65-F5344CB8AC3E}">
        <p14:creationId xmlns:p14="http://schemas.microsoft.com/office/powerpoint/2010/main" val="1010693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Title 1"/>
          <p:cNvSpPr>
            <a:spLocks noGrp="1"/>
          </p:cNvSpPr>
          <p:nvPr>
            <p:ph type="title"/>
          </p:nvPr>
        </p:nvSpPr>
        <p:spPr>
          <a:xfrm>
            <a:off x="457200" y="812800"/>
            <a:ext cx="4760785" cy="1761067"/>
          </a:xfrm>
        </p:spPr>
        <p:txBody>
          <a:bodyPr/>
          <a:lstStyle>
            <a:lvl1pPr>
              <a:defRPr/>
            </a:lvl1pPr>
          </a:lstStyle>
          <a:p>
            <a:r>
              <a:rPr lang="sv-SE"/>
              <a:t>Klicka här för att ändra mall för rubrikformat</a:t>
            </a:r>
            <a:endParaRPr lang="en-US"/>
          </a:p>
        </p:txBody>
      </p:sp>
      <p:sp>
        <p:nvSpPr>
          <p:cNvPr id="3" name="Text Placeholder 2"/>
          <p:cNvSpPr>
            <a:spLocks noGrp="1"/>
          </p:cNvSpPr>
          <p:nvPr>
            <p:ph type="body" idx="1"/>
          </p:nvPr>
        </p:nvSpPr>
        <p:spPr>
          <a:xfrm>
            <a:off x="457199"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4" name="Content Placeholder 3"/>
          <p:cNvSpPr>
            <a:spLocks noGrp="1"/>
          </p:cNvSpPr>
          <p:nvPr>
            <p:ph sz="half" idx="2"/>
          </p:nvPr>
        </p:nvSpPr>
        <p:spPr>
          <a:xfrm>
            <a:off x="457199" y="3649662"/>
            <a:ext cx="2318004" cy="4405489"/>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5" name="Text Placeholder 4"/>
          <p:cNvSpPr>
            <a:spLocks noGrp="1"/>
          </p:cNvSpPr>
          <p:nvPr>
            <p:ph type="body" sz="quarter" idx="3"/>
          </p:nvPr>
        </p:nvSpPr>
        <p:spPr>
          <a:xfrm>
            <a:off x="2899980" y="2881311"/>
            <a:ext cx="2318004" cy="768349"/>
          </a:xfrm>
        </p:spPr>
        <p:txBody>
          <a:bodyPr anchor="b">
            <a:noAutofit/>
          </a:bodyPr>
          <a:lstStyle>
            <a:lvl1pPr marL="0" indent="0">
              <a:buNone/>
              <a:defRPr sz="1800" b="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sv-SE"/>
              <a:t>Klicka här för att ändra format på bakgrundstexten</a:t>
            </a:r>
          </a:p>
        </p:txBody>
      </p:sp>
      <p:sp>
        <p:nvSpPr>
          <p:cNvPr id="6" name="Content Placeholder 5"/>
          <p:cNvSpPr>
            <a:spLocks noGrp="1"/>
          </p:cNvSpPr>
          <p:nvPr>
            <p:ph sz="quarter" idx="4"/>
          </p:nvPr>
        </p:nvSpPr>
        <p:spPr>
          <a:xfrm>
            <a:off x="2899980" y="3649662"/>
            <a:ext cx="2318004" cy="4405489"/>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7" name="Date Placeholder 6"/>
          <p:cNvSpPr>
            <a:spLocks noGrp="1"/>
          </p:cNvSpPr>
          <p:nvPr>
            <p:ph type="dt" sz="half" idx="10"/>
          </p:nvPr>
        </p:nvSpPr>
        <p:spPr/>
        <p:txBody>
          <a:bodyPr/>
          <a:lstStyle/>
          <a:p>
            <a:fld id="{F5CD06DA-FD6B-4114-A551-9452783C48A5}" type="datetimeFigureOut">
              <a:rPr lang="sv-SE" smtClean="0"/>
              <a:t>2021-08-11</a:t>
            </a:fld>
            <a:endParaRPr lang="sv-SE"/>
          </a:p>
        </p:txBody>
      </p:sp>
      <p:sp>
        <p:nvSpPr>
          <p:cNvPr id="8" name="Footer Placeholder 7"/>
          <p:cNvSpPr>
            <a:spLocks noGrp="1"/>
          </p:cNvSpPr>
          <p:nvPr>
            <p:ph type="ftr" sz="quarter" idx="11"/>
          </p:nvPr>
        </p:nvSpPr>
        <p:spPr/>
        <p:txBody>
          <a:bodyPr/>
          <a:lstStyle/>
          <a:p>
            <a:endParaRPr lang="sv-SE"/>
          </a:p>
        </p:txBody>
      </p:sp>
      <p:sp>
        <p:nvSpPr>
          <p:cNvPr id="9" name="Slide Number Placeholder 8"/>
          <p:cNvSpPr>
            <a:spLocks noGrp="1"/>
          </p:cNvSpPr>
          <p:nvPr>
            <p:ph type="sldNum" sz="quarter" idx="12"/>
          </p:nvPr>
        </p:nvSpPr>
        <p:spPr/>
        <p:txBody>
          <a:bodyPr/>
          <a:lstStyle/>
          <a:p>
            <a:fld id="{17A492D8-4A44-4363-9199-9A085A646BBB}" type="slidenum">
              <a:rPr lang="sv-SE" smtClean="0"/>
              <a:t>‹#›</a:t>
            </a:fld>
            <a:endParaRPr lang="sv-SE"/>
          </a:p>
        </p:txBody>
      </p:sp>
    </p:spTree>
    <p:extLst>
      <p:ext uri="{BB962C8B-B14F-4D97-AF65-F5344CB8AC3E}">
        <p14:creationId xmlns:p14="http://schemas.microsoft.com/office/powerpoint/2010/main" val="1734620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Title 1"/>
          <p:cNvSpPr>
            <a:spLocks noGrp="1"/>
          </p:cNvSpPr>
          <p:nvPr>
            <p:ph type="title"/>
          </p:nvPr>
        </p:nvSpPr>
        <p:spPr>
          <a:xfrm>
            <a:off x="457199" y="812800"/>
            <a:ext cx="4760786" cy="1761067"/>
          </a:xfrm>
        </p:spPr>
        <p:txBody>
          <a:bodyPr/>
          <a:lstStyle/>
          <a:p>
            <a:r>
              <a:rPr lang="sv-SE"/>
              <a:t>Klicka här för att ändra mall för rubrikformat</a:t>
            </a:r>
            <a:endParaRPr lang="en-US"/>
          </a:p>
        </p:txBody>
      </p:sp>
      <p:sp>
        <p:nvSpPr>
          <p:cNvPr id="3" name="Date Placeholder 2"/>
          <p:cNvSpPr>
            <a:spLocks noGrp="1"/>
          </p:cNvSpPr>
          <p:nvPr>
            <p:ph type="dt" sz="half" idx="10"/>
          </p:nvPr>
        </p:nvSpPr>
        <p:spPr/>
        <p:txBody>
          <a:bodyPr/>
          <a:lstStyle/>
          <a:p>
            <a:fld id="{F5CD06DA-FD6B-4114-A551-9452783C48A5}" type="datetimeFigureOut">
              <a:rPr lang="sv-SE" smtClean="0"/>
              <a:t>2021-08-11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17A492D8-4A44-4363-9199-9A085A646BBB}" type="slidenum">
              <a:rPr lang="sv-SE" smtClean="0"/>
              <a:t>‹#›</a:t>
            </a:fld>
            <a:endParaRPr lang="sv-SE"/>
          </a:p>
        </p:txBody>
      </p:sp>
    </p:spTree>
    <p:extLst>
      <p:ext uri="{BB962C8B-B14F-4D97-AF65-F5344CB8AC3E}">
        <p14:creationId xmlns:p14="http://schemas.microsoft.com/office/powerpoint/2010/main" val="1644811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5CD06DA-FD6B-4114-A551-9452783C48A5}" type="datetimeFigureOut">
              <a:rPr lang="sv-SE" smtClean="0"/>
              <a:t>2021-08-11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17A492D8-4A44-4363-9199-9A085A646BBB}" type="slidenum">
              <a:rPr lang="sv-SE" smtClean="0"/>
              <a:t>‹#›</a:t>
            </a:fld>
            <a:endParaRPr lang="sv-SE"/>
          </a:p>
        </p:txBody>
      </p:sp>
    </p:spTree>
    <p:extLst>
      <p:ext uri="{BB962C8B-B14F-4D97-AF65-F5344CB8AC3E}">
        <p14:creationId xmlns:p14="http://schemas.microsoft.com/office/powerpoint/2010/main" val="26190566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ext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199" y="1998139"/>
            <a:ext cx="2092637" cy="1704621"/>
          </a:xfrm>
        </p:spPr>
        <p:txBody>
          <a:bodyPr anchor="b">
            <a:normAutofit/>
          </a:bodyPr>
          <a:lstStyle>
            <a:lvl1pPr>
              <a:defRPr sz="1500"/>
            </a:lvl1pPr>
          </a:lstStyle>
          <a:p>
            <a:r>
              <a:rPr lang="sv-SE"/>
              <a:t>Klicka här för att ändra mall för rubrikformat</a:t>
            </a:r>
            <a:endParaRPr lang="en-US"/>
          </a:p>
        </p:txBody>
      </p:sp>
      <p:sp>
        <p:nvSpPr>
          <p:cNvPr id="3" name="Content Placeholder 2"/>
          <p:cNvSpPr>
            <a:spLocks noGrp="1"/>
          </p:cNvSpPr>
          <p:nvPr>
            <p:ph idx="1"/>
          </p:nvPr>
        </p:nvSpPr>
        <p:spPr>
          <a:xfrm>
            <a:off x="2678456" y="686567"/>
            <a:ext cx="2539528" cy="7368583"/>
          </a:xfrm>
        </p:spPr>
        <p:txBody>
          <a:bodyPr>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Text Placeholder 3"/>
          <p:cNvSpPr>
            <a:spLocks noGrp="1"/>
          </p:cNvSpPr>
          <p:nvPr>
            <p:ph type="body" sz="half" idx="2"/>
          </p:nvPr>
        </p:nvSpPr>
        <p:spPr>
          <a:xfrm>
            <a:off x="457199" y="3702759"/>
            <a:ext cx="2092637" cy="3445932"/>
          </a:xfrm>
        </p:spPr>
        <p:txBody>
          <a:bodyPr>
            <a:normAutofit/>
          </a:bodyPr>
          <a:lstStyle>
            <a:lvl1pPr marL="0" indent="0">
              <a:buNone/>
              <a:defRPr sz="105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5CD06DA-FD6B-4114-A551-9452783C48A5}" type="datetimeFigureOut">
              <a:rPr lang="sv-SE" smtClean="0"/>
              <a:t>2021-08-11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7A492D8-4A44-4363-9199-9A085A646BBB}" type="slidenum">
              <a:rPr lang="sv-SE" smtClean="0"/>
              <a:t>‹#›</a:t>
            </a:fld>
            <a:endParaRPr lang="sv-SE"/>
          </a:p>
        </p:txBody>
      </p:sp>
    </p:spTree>
    <p:extLst>
      <p:ext uri="{BB962C8B-B14F-4D97-AF65-F5344CB8AC3E}">
        <p14:creationId xmlns:p14="http://schemas.microsoft.com/office/powerpoint/2010/main" val="3569385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Title 1"/>
          <p:cNvSpPr>
            <a:spLocks noGrp="1"/>
          </p:cNvSpPr>
          <p:nvPr>
            <p:ph type="title"/>
          </p:nvPr>
        </p:nvSpPr>
        <p:spPr>
          <a:xfrm>
            <a:off x="457199" y="6400800"/>
            <a:ext cx="4760786" cy="755651"/>
          </a:xfrm>
        </p:spPr>
        <p:txBody>
          <a:bodyPr anchor="b">
            <a:normAutofit/>
          </a:bodyPr>
          <a:lstStyle>
            <a:lvl1pPr algn="l">
              <a:defRPr sz="1800" b="0"/>
            </a:lvl1pPr>
          </a:lstStyle>
          <a:p>
            <a:r>
              <a:rPr lang="sv-SE"/>
              <a:t>Klicka här för att ändra mall för rubrikformat</a:t>
            </a:r>
            <a:endParaRPr lang="en-US"/>
          </a:p>
        </p:txBody>
      </p:sp>
      <p:sp>
        <p:nvSpPr>
          <p:cNvPr id="3" name="Picture Placeholder 2"/>
          <p:cNvSpPr>
            <a:spLocks noGrp="1" noChangeAspect="1"/>
          </p:cNvSpPr>
          <p:nvPr>
            <p:ph type="pic" idx="1"/>
          </p:nvPr>
        </p:nvSpPr>
        <p:spPr>
          <a:xfrm>
            <a:off x="457199" y="812800"/>
            <a:ext cx="4760786" cy="5127624"/>
          </a:xfrm>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sv-SE"/>
              <a:t>Klicka på ikonen för att lägga till en bild</a:t>
            </a:r>
            <a:endParaRPr lang="en-US"/>
          </a:p>
        </p:txBody>
      </p:sp>
      <p:sp>
        <p:nvSpPr>
          <p:cNvPr id="4" name="Text Placeholder 3"/>
          <p:cNvSpPr>
            <a:spLocks noGrp="1"/>
          </p:cNvSpPr>
          <p:nvPr>
            <p:ph type="body" sz="half" idx="2"/>
          </p:nvPr>
        </p:nvSpPr>
        <p:spPr>
          <a:xfrm>
            <a:off x="457199" y="7156451"/>
            <a:ext cx="4760786" cy="898699"/>
          </a:xfrm>
        </p:spPr>
        <p:txBody>
          <a:bodyPr>
            <a:normAutofit/>
          </a:bodyPr>
          <a:lstStyle>
            <a:lvl1pPr marL="0" indent="0">
              <a:buNone/>
              <a:defRPr sz="90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sv-SE"/>
              <a:t>Klicka här för att ändra format på bakgrundstexten</a:t>
            </a:r>
          </a:p>
        </p:txBody>
      </p:sp>
      <p:sp>
        <p:nvSpPr>
          <p:cNvPr id="5" name="Date Placeholder 4"/>
          <p:cNvSpPr>
            <a:spLocks noGrp="1"/>
          </p:cNvSpPr>
          <p:nvPr>
            <p:ph type="dt" sz="half" idx="10"/>
          </p:nvPr>
        </p:nvSpPr>
        <p:spPr/>
        <p:txBody>
          <a:bodyPr/>
          <a:lstStyle/>
          <a:p>
            <a:fld id="{F5CD06DA-FD6B-4114-A551-9452783C48A5}" type="datetimeFigureOut">
              <a:rPr lang="sv-SE" smtClean="0"/>
              <a:t>2021-08-11</a:t>
            </a:fld>
            <a:endParaRPr lang="sv-SE"/>
          </a:p>
        </p:txBody>
      </p:sp>
      <p:sp>
        <p:nvSpPr>
          <p:cNvPr id="6" name="Footer Placeholder 5"/>
          <p:cNvSpPr>
            <a:spLocks noGrp="1"/>
          </p:cNvSpPr>
          <p:nvPr>
            <p:ph type="ftr" sz="quarter" idx="11"/>
          </p:nvPr>
        </p:nvSpPr>
        <p:spPr/>
        <p:txBody>
          <a:bodyPr/>
          <a:lstStyle/>
          <a:p>
            <a:endParaRPr lang="sv-SE"/>
          </a:p>
        </p:txBody>
      </p:sp>
      <p:sp>
        <p:nvSpPr>
          <p:cNvPr id="7" name="Slide Number Placeholder 6"/>
          <p:cNvSpPr>
            <a:spLocks noGrp="1"/>
          </p:cNvSpPr>
          <p:nvPr>
            <p:ph type="sldNum" sz="quarter" idx="12"/>
          </p:nvPr>
        </p:nvSpPr>
        <p:spPr/>
        <p:txBody>
          <a:bodyPr/>
          <a:lstStyle/>
          <a:p>
            <a:fld id="{17A492D8-4A44-4363-9199-9A085A646BBB}" type="slidenum">
              <a:rPr lang="sv-SE" smtClean="0"/>
              <a:t>‹#›</a:t>
            </a:fld>
            <a:endParaRPr lang="sv-SE"/>
          </a:p>
        </p:txBody>
      </p:sp>
    </p:spTree>
    <p:extLst>
      <p:ext uri="{BB962C8B-B14F-4D97-AF65-F5344CB8AC3E}">
        <p14:creationId xmlns:p14="http://schemas.microsoft.com/office/powerpoint/2010/main" val="11739968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6350" y="-11290"/>
            <a:ext cx="6877354" cy="9166580"/>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457200" y="812800"/>
            <a:ext cx="4760785" cy="1761067"/>
          </a:xfrm>
          <a:prstGeom prst="rect">
            <a:avLst/>
          </a:prstGeom>
        </p:spPr>
        <p:txBody>
          <a:bodyPr vert="horz" lIns="91440" tIns="45720" rIns="91440" bIns="45720" rtlCol="0" anchor="t">
            <a:normAutofit/>
          </a:bodyPr>
          <a:lstStyle/>
          <a:p>
            <a:r>
              <a:rPr lang="sv-SE"/>
              <a:t>Klicka här för att ändra mall för rubrikformat</a:t>
            </a:r>
            <a:endParaRPr lang="en-US"/>
          </a:p>
        </p:txBody>
      </p:sp>
      <p:sp>
        <p:nvSpPr>
          <p:cNvPr id="3" name="Text Placeholder 2"/>
          <p:cNvSpPr>
            <a:spLocks noGrp="1"/>
          </p:cNvSpPr>
          <p:nvPr>
            <p:ph type="body" idx="1"/>
          </p:nvPr>
        </p:nvSpPr>
        <p:spPr>
          <a:xfrm>
            <a:off x="457199" y="2880787"/>
            <a:ext cx="4760786" cy="5174364"/>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Date Placeholder 3"/>
          <p:cNvSpPr>
            <a:spLocks noGrp="1"/>
          </p:cNvSpPr>
          <p:nvPr>
            <p:ph type="dt" sz="half" idx="2"/>
          </p:nvPr>
        </p:nvSpPr>
        <p:spPr>
          <a:xfrm>
            <a:off x="4053944" y="8055152"/>
            <a:ext cx="513099" cy="486833"/>
          </a:xfrm>
          <a:prstGeom prst="rect">
            <a:avLst/>
          </a:prstGeom>
        </p:spPr>
        <p:txBody>
          <a:bodyPr vert="horz" lIns="91440" tIns="45720" rIns="91440" bIns="45720" rtlCol="0" anchor="ctr"/>
          <a:lstStyle>
            <a:lvl1pPr algn="r">
              <a:defRPr sz="675">
                <a:solidFill>
                  <a:schemeClr val="tx1">
                    <a:tint val="75000"/>
                  </a:schemeClr>
                </a:solidFill>
              </a:defRPr>
            </a:lvl1pPr>
          </a:lstStyle>
          <a:p>
            <a:fld id="{F5CD06DA-FD6B-4114-A551-9452783C48A5}" type="datetimeFigureOut">
              <a:rPr lang="sv-SE" smtClean="0"/>
              <a:t>2021-08-11</a:t>
            </a:fld>
            <a:endParaRPr lang="sv-SE"/>
          </a:p>
        </p:txBody>
      </p:sp>
      <p:sp>
        <p:nvSpPr>
          <p:cNvPr id="5" name="Footer Placeholder 4"/>
          <p:cNvSpPr>
            <a:spLocks noGrp="1"/>
          </p:cNvSpPr>
          <p:nvPr>
            <p:ph type="ftr" sz="quarter" idx="3"/>
          </p:nvPr>
        </p:nvSpPr>
        <p:spPr>
          <a:xfrm>
            <a:off x="457200" y="8055152"/>
            <a:ext cx="3467230" cy="486833"/>
          </a:xfrm>
          <a:prstGeom prst="rect">
            <a:avLst/>
          </a:prstGeom>
        </p:spPr>
        <p:txBody>
          <a:bodyPr vert="horz" lIns="91440" tIns="45720" rIns="91440" bIns="45720" rtlCol="0" anchor="ctr"/>
          <a:lstStyle>
            <a:lvl1pPr algn="l">
              <a:defRPr sz="675">
                <a:solidFill>
                  <a:schemeClr val="tx1">
                    <a:tint val="75000"/>
                  </a:schemeClr>
                </a:solidFill>
              </a:defRPr>
            </a:lvl1pPr>
          </a:lstStyle>
          <a:p>
            <a:endParaRPr lang="sv-SE"/>
          </a:p>
        </p:txBody>
      </p:sp>
      <p:sp>
        <p:nvSpPr>
          <p:cNvPr id="6" name="Slide Number Placeholder 5"/>
          <p:cNvSpPr>
            <a:spLocks noGrp="1"/>
          </p:cNvSpPr>
          <p:nvPr>
            <p:ph type="sldNum" sz="quarter" idx="4"/>
          </p:nvPr>
        </p:nvSpPr>
        <p:spPr>
          <a:xfrm>
            <a:off x="4833507" y="8055152"/>
            <a:ext cx="384479" cy="486833"/>
          </a:xfrm>
          <a:prstGeom prst="rect">
            <a:avLst/>
          </a:prstGeom>
        </p:spPr>
        <p:txBody>
          <a:bodyPr vert="horz" lIns="91440" tIns="45720" rIns="91440" bIns="45720" rtlCol="0" anchor="ctr"/>
          <a:lstStyle>
            <a:lvl1pPr algn="r">
              <a:defRPr sz="675">
                <a:solidFill>
                  <a:schemeClr val="accent1"/>
                </a:solidFill>
              </a:defRPr>
            </a:lvl1pPr>
          </a:lstStyle>
          <a:p>
            <a:fld id="{17A492D8-4A44-4363-9199-9A085A646BBB}" type="slidenum">
              <a:rPr lang="sv-SE" smtClean="0"/>
              <a:t>‹#›</a:t>
            </a:fld>
            <a:endParaRPr lang="sv-SE"/>
          </a:p>
        </p:txBody>
      </p:sp>
    </p:spTree>
    <p:extLst>
      <p:ext uri="{BB962C8B-B14F-4D97-AF65-F5344CB8AC3E}">
        <p14:creationId xmlns:p14="http://schemas.microsoft.com/office/powerpoint/2010/main" val="299102110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342900" rtl="0" eaLnBrk="1" latinLnBrk="0" hangingPunct="1">
        <a:spcBef>
          <a:spcPct val="0"/>
        </a:spcBef>
        <a:buNone/>
        <a:defRPr sz="27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57175" indent="-257175" algn="l" defTabSz="342900" rtl="0" eaLnBrk="1" latinLnBrk="0" hangingPunct="1">
        <a:spcBef>
          <a:spcPts val="750"/>
        </a:spcBef>
        <a:spcAft>
          <a:spcPts val="0"/>
        </a:spcAft>
        <a:buClr>
          <a:schemeClr val="accent1"/>
        </a:buClr>
        <a:buSzPct val="80000"/>
        <a:buFont typeface="Wingdings 3" charset="2"/>
        <a:buChar char=""/>
        <a:defRPr sz="1350" kern="1200">
          <a:solidFill>
            <a:schemeClr val="tx1">
              <a:lumMod val="75000"/>
              <a:lumOff val="25000"/>
            </a:schemeClr>
          </a:solidFill>
          <a:latin typeface="+mn-lt"/>
          <a:ea typeface="+mn-ea"/>
          <a:cs typeface="+mn-cs"/>
        </a:defRPr>
      </a:lvl1pPr>
      <a:lvl2pPr marL="557213" indent="-214313" algn="l" defTabSz="342900" rtl="0" eaLnBrk="1" latinLnBrk="0" hangingPunct="1">
        <a:spcBef>
          <a:spcPts val="75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2pPr>
      <a:lvl3pPr marL="857250" indent="-171450" algn="l" defTabSz="342900" rtl="0" eaLnBrk="1" latinLnBrk="0" hangingPunct="1">
        <a:spcBef>
          <a:spcPts val="750"/>
        </a:spcBef>
        <a:spcAft>
          <a:spcPts val="0"/>
        </a:spcAft>
        <a:buClr>
          <a:schemeClr val="accent1"/>
        </a:buClr>
        <a:buSzPct val="80000"/>
        <a:buFont typeface="Wingdings 3" charset="2"/>
        <a:buChar char=""/>
        <a:defRPr sz="1050" kern="1200">
          <a:solidFill>
            <a:schemeClr val="tx1">
              <a:lumMod val="75000"/>
              <a:lumOff val="25000"/>
            </a:schemeClr>
          </a:solidFill>
          <a:latin typeface="+mn-lt"/>
          <a:ea typeface="+mn-ea"/>
          <a:cs typeface="+mn-cs"/>
        </a:defRPr>
      </a:lvl3pPr>
      <a:lvl4pPr marL="12001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4pPr>
      <a:lvl5pPr marL="15430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5pPr>
      <a:lvl6pPr marL="18859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6pPr>
      <a:lvl7pPr marL="22288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7pPr>
      <a:lvl8pPr marL="25717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8pPr>
      <a:lvl9pPr marL="2914650" indent="-171450" algn="l" defTabSz="342900" rtl="0" eaLnBrk="1" latinLnBrk="0" hangingPunct="1">
        <a:spcBef>
          <a:spcPts val="750"/>
        </a:spcBef>
        <a:spcAft>
          <a:spcPts val="0"/>
        </a:spcAft>
        <a:buClr>
          <a:schemeClr val="accent1"/>
        </a:buClr>
        <a:buSzPct val="80000"/>
        <a:buFont typeface="Wingdings 3" charset="2"/>
        <a:buChar char=""/>
        <a:defRPr sz="900" kern="1200">
          <a:solidFill>
            <a:schemeClr val="tx1">
              <a:lumMod val="75000"/>
              <a:lumOff val="25000"/>
            </a:schemeClr>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hyperlink" Target="mailto:kristina.unga-backman@lapplands.se" TargetMode="External"/><Relationship Id="rId7" Type="http://schemas.openxmlformats.org/officeDocument/2006/relationships/hyperlink" Target="mailto:ann-christine.gunnarstedt@lapplands.se" TargetMode="External"/><Relationship Id="rId2" Type="http://schemas.openxmlformats.org/officeDocument/2006/relationships/hyperlink" Target="mailto:Eva.ohlund@lapplands.se" TargetMode="External"/><Relationship Id="rId1" Type="http://schemas.openxmlformats.org/officeDocument/2006/relationships/slideLayout" Target="../slideLayouts/slideLayout7.xml"/><Relationship Id="rId6" Type="http://schemas.openxmlformats.org/officeDocument/2006/relationships/hyperlink" Target="mailto:erica.norberg@lapplands.se" TargetMode="External"/><Relationship Id="rId5" Type="http://schemas.openxmlformats.org/officeDocument/2006/relationships/hyperlink" Target="mailto:helena.karlsson@lapplands.se" TargetMode="External"/><Relationship Id="rId4" Type="http://schemas.openxmlformats.org/officeDocument/2006/relationships/hyperlink" Target="mailto:anny.strand@lapplands.se" TargetMode="External"/><Relationship Id="rId9" Type="http://schemas.openxmlformats.org/officeDocument/2006/relationships/image" Target="../media/image38.svg"/></Relationships>
</file>

<file path=ppt/slides/_rels/slide1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svg"/><Relationship Id="rId7" Type="http://schemas.openxmlformats.org/officeDocument/2006/relationships/image" Target="../media/image44.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sv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5.sv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7.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svg"/><Relationship Id="rId4"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svg"/><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10.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10.png"/><Relationship Id="rId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 1">
            <a:extLst>
              <a:ext uri="{FF2B5EF4-FFF2-40B4-BE49-F238E27FC236}">
                <a16:creationId xmlns:a16="http://schemas.microsoft.com/office/drawing/2014/main" id="{BB7B6896-734A-4F2A-9062-F7852A78910A}"/>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8784" y="2535937"/>
            <a:ext cx="3709035" cy="2431732"/>
          </a:xfrm>
          <a:prstGeom prst="rect">
            <a:avLst/>
          </a:prstGeom>
          <a:noFill/>
          <a:ln>
            <a:noFill/>
          </a:ln>
        </p:spPr>
      </p:pic>
    </p:spTree>
    <p:extLst>
      <p:ext uri="{BB962C8B-B14F-4D97-AF65-F5344CB8AC3E}">
        <p14:creationId xmlns:p14="http://schemas.microsoft.com/office/powerpoint/2010/main" val="3081714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5AD3C47E-41F7-416D-940C-9E24F82DA2FC}"/>
              </a:ext>
            </a:extLst>
          </p:cNvPr>
          <p:cNvSpPr txBox="1"/>
          <p:nvPr/>
        </p:nvSpPr>
        <p:spPr>
          <a:xfrm>
            <a:off x="912752" y="126186"/>
            <a:ext cx="3705727" cy="369332"/>
          </a:xfrm>
          <a:prstGeom prst="rect">
            <a:avLst/>
          </a:prstGeom>
          <a:noFill/>
        </p:spPr>
        <p:txBody>
          <a:bodyPr wrap="square" rtlCol="0">
            <a:spAutoFit/>
          </a:bodyPr>
          <a:lstStyle/>
          <a:p>
            <a:pPr algn="ctr"/>
            <a:r>
              <a:rPr lang="sv-SE" b="1" dirty="0">
                <a:solidFill>
                  <a:schemeClr val="accent1"/>
                </a:solidFill>
                <a:latin typeface="Calibri Light" panose="020F0302020204030204" pitchFamily="34" charset="0"/>
                <a:cs typeface="Calibri Light" panose="020F0302020204030204" pitchFamily="34" charset="0"/>
              </a:rPr>
              <a:t>Kontaktuppgifter</a:t>
            </a:r>
          </a:p>
        </p:txBody>
      </p:sp>
      <p:sp>
        <p:nvSpPr>
          <p:cNvPr id="3" name="textruta 2">
            <a:extLst>
              <a:ext uri="{FF2B5EF4-FFF2-40B4-BE49-F238E27FC236}">
                <a16:creationId xmlns:a16="http://schemas.microsoft.com/office/drawing/2014/main" id="{169A260E-FEEB-4EAA-BDFE-6A1A3811D280}"/>
              </a:ext>
            </a:extLst>
          </p:cNvPr>
          <p:cNvSpPr txBox="1"/>
          <p:nvPr/>
        </p:nvSpPr>
        <p:spPr>
          <a:xfrm>
            <a:off x="187793" y="1045068"/>
            <a:ext cx="6092270" cy="6740307"/>
          </a:xfrm>
          <a:prstGeom prst="rect">
            <a:avLst/>
          </a:prstGeom>
          <a:noFill/>
        </p:spPr>
        <p:txBody>
          <a:bodyPr wrap="square" rtlCol="0">
            <a:spAutoFit/>
          </a:bodyPr>
          <a:lstStyle/>
          <a:p>
            <a:r>
              <a:rPr lang="es-ES" b="1" dirty="0">
                <a:latin typeface="Calibri Light" panose="020F0302020204030204" pitchFamily="34" charset="0"/>
                <a:cs typeface="Calibri Light" panose="020F0302020204030204" pitchFamily="34" charset="0"/>
              </a:rPr>
              <a:t>Eva Öhlund Westerberg	</a:t>
            </a:r>
            <a:r>
              <a:rPr lang="es-ES" dirty="0">
                <a:latin typeface="Calibri Light" panose="020F0302020204030204" pitchFamily="34" charset="0"/>
                <a:cs typeface="Calibri Light" panose="020F0302020204030204" pitchFamily="34" charset="0"/>
              </a:rPr>
              <a:t>	</a:t>
            </a:r>
            <a:r>
              <a:rPr lang="sv-SE" b="1" dirty="0">
                <a:latin typeface="Calibri Light" panose="020F0302020204030204" pitchFamily="34" charset="0"/>
                <a:cs typeface="Calibri Light" panose="020F0302020204030204" pitchFamily="34" charset="0"/>
              </a:rPr>
              <a:t>Kristina Unga-Bäckman</a:t>
            </a:r>
            <a:endParaRPr lang="es-ES" b="1" dirty="0">
              <a:latin typeface="Calibri Light" panose="020F0302020204030204" pitchFamily="34" charset="0"/>
              <a:cs typeface="Calibri Light" panose="020F0302020204030204" pitchFamily="34" charset="0"/>
            </a:endParaRPr>
          </a:p>
          <a:p>
            <a:r>
              <a:rPr lang="nl-NL" b="1" i="0" dirty="0">
                <a:solidFill>
                  <a:schemeClr val="accent2"/>
                </a:solidFill>
                <a:effectLst/>
                <a:latin typeface="Calibri Light" panose="020F0302020204030204" pitchFamily="34" charset="0"/>
                <a:cs typeface="Calibri Light" panose="020F0302020204030204" pitchFamily="34" charset="0"/>
              </a:rPr>
              <a:t>Rektor					Studie- och yrkesvägledare</a:t>
            </a:r>
          </a:p>
          <a:p>
            <a:r>
              <a:rPr lang="sv-SE" b="0" i="0" dirty="0">
                <a:effectLst/>
                <a:latin typeface="Calibri Light" panose="020F0302020204030204" pitchFamily="34" charset="0"/>
                <a:cs typeface="Calibri Light" panose="020F0302020204030204" pitchFamily="34" charset="0"/>
              </a:rPr>
              <a:t>073-091 88 52				073-055 70 64</a:t>
            </a:r>
          </a:p>
          <a:p>
            <a:r>
              <a:rPr lang="sv-SE" sz="1200" dirty="0">
                <a:latin typeface="Calibri Light" panose="020F0302020204030204" pitchFamily="34" charset="0"/>
                <a:cs typeface="Calibri Light" panose="020F0302020204030204" pitchFamily="34" charset="0"/>
                <a:hlinkClick r:id="rId2"/>
              </a:rPr>
              <a:t>eva.ohlund@lapplands.se</a:t>
            </a:r>
            <a:r>
              <a:rPr lang="sv-SE" sz="1200" dirty="0">
                <a:latin typeface="Calibri Light" panose="020F0302020204030204" pitchFamily="34" charset="0"/>
                <a:cs typeface="Calibri Light" panose="020F0302020204030204" pitchFamily="34" charset="0"/>
              </a:rPr>
              <a:t>			</a:t>
            </a:r>
            <a:r>
              <a:rPr lang="sv-SE" sz="1200" dirty="0">
                <a:latin typeface="Calibri Light" panose="020F0302020204030204" pitchFamily="34" charset="0"/>
                <a:cs typeface="Calibri Light" panose="020F0302020204030204" pitchFamily="34" charset="0"/>
                <a:hlinkClick r:id="rId3"/>
              </a:rPr>
              <a:t>kristina.unga-backman@lapplands.se</a:t>
            </a:r>
            <a:endParaRPr lang="sv-SE" sz="1200" dirty="0">
              <a:latin typeface="Calibri Light" panose="020F0302020204030204" pitchFamily="34" charset="0"/>
              <a:cs typeface="Calibri Light" panose="020F0302020204030204" pitchFamily="34" charset="0"/>
            </a:endParaRPr>
          </a:p>
          <a:p>
            <a:endParaRPr lang="de-DE" dirty="0">
              <a:latin typeface="Calibri Light" panose="020F0302020204030204" pitchFamily="34" charset="0"/>
              <a:cs typeface="Calibri Light" panose="020F0302020204030204" pitchFamily="34" charset="0"/>
            </a:endParaRPr>
          </a:p>
          <a:p>
            <a:endParaRPr lang="de-DE" dirty="0">
              <a:latin typeface="Calibri Light" panose="020F0302020204030204" pitchFamily="34" charset="0"/>
              <a:cs typeface="Calibri Light" panose="020F0302020204030204" pitchFamily="34" charset="0"/>
            </a:endParaRPr>
          </a:p>
          <a:p>
            <a:r>
              <a:rPr lang="sv-SE" b="1" dirty="0">
                <a:latin typeface="Calibri Light" panose="020F0302020204030204" pitchFamily="34" charset="0"/>
                <a:cs typeface="Calibri Light" panose="020F0302020204030204" pitchFamily="34" charset="0"/>
              </a:rPr>
              <a:t>Anny Strand</a:t>
            </a:r>
            <a:r>
              <a:rPr lang="sv-SE" dirty="0">
                <a:latin typeface="Calibri Light" panose="020F0302020204030204" pitchFamily="34" charset="0"/>
                <a:cs typeface="Calibri Light" panose="020F0302020204030204" pitchFamily="34" charset="0"/>
              </a:rPr>
              <a:t>				</a:t>
            </a:r>
            <a:r>
              <a:rPr lang="sv-SE" b="1" dirty="0">
                <a:latin typeface="Calibri Light" panose="020F0302020204030204" pitchFamily="34" charset="0"/>
                <a:cs typeface="Calibri Light" panose="020F0302020204030204" pitchFamily="34" charset="0"/>
              </a:rPr>
              <a:t>Helena Karlsson</a:t>
            </a:r>
            <a:br>
              <a:rPr lang="sv-SE" dirty="0">
                <a:latin typeface="Calibri Light" panose="020F0302020204030204" pitchFamily="34" charset="0"/>
                <a:cs typeface="Calibri Light" panose="020F0302020204030204" pitchFamily="34" charset="0"/>
              </a:rPr>
            </a:br>
            <a:r>
              <a:rPr lang="es-ES" b="1" dirty="0">
                <a:solidFill>
                  <a:schemeClr val="accent2"/>
                </a:solidFill>
                <a:latin typeface="Calibri Light" panose="020F0302020204030204" pitchFamily="34" charset="0"/>
                <a:cs typeface="Calibri Light" panose="020F0302020204030204" pitchFamily="34" charset="0"/>
              </a:rPr>
              <a:t>Adminsitratör 				Schemaläggare, IT-ansvarig</a:t>
            </a:r>
          </a:p>
          <a:p>
            <a:r>
              <a:rPr lang="es-ES" b="1" dirty="0">
                <a:solidFill>
                  <a:schemeClr val="accent2"/>
                </a:solidFill>
                <a:latin typeface="Calibri Light" panose="020F0302020204030204" pitchFamily="34" charset="0"/>
                <a:cs typeface="Calibri Light" panose="020F0302020204030204" pitchFamily="34" charset="0"/>
              </a:rPr>
              <a:t>Mentor åk 1                                 Fjärrhandledare</a:t>
            </a:r>
            <a:endParaRPr lang="es-ES" dirty="0">
              <a:solidFill>
                <a:schemeClr val="accent2"/>
              </a:solidFill>
              <a:latin typeface="Calibri Light" panose="020F0302020204030204" pitchFamily="34" charset="0"/>
              <a:cs typeface="Calibri Light" panose="020F0302020204030204" pitchFamily="34" charset="0"/>
            </a:endParaRPr>
          </a:p>
          <a:p>
            <a:r>
              <a:rPr lang="sv-SE" b="0" i="0" dirty="0">
                <a:effectLst/>
                <a:latin typeface="Calibri Light" panose="020F0302020204030204" pitchFamily="34" charset="0"/>
                <a:cs typeface="Calibri Light" panose="020F0302020204030204" pitchFamily="34" charset="0"/>
              </a:rPr>
              <a:t>0971-172 30				0971-172 30</a:t>
            </a:r>
            <a:endParaRPr lang="sv-SE" dirty="0">
              <a:latin typeface="Calibri Light" panose="020F0302020204030204" pitchFamily="34" charset="0"/>
              <a:cs typeface="Calibri Light" panose="020F0302020204030204" pitchFamily="34" charset="0"/>
            </a:endParaRPr>
          </a:p>
          <a:p>
            <a:r>
              <a:rPr lang="sv-SE" b="0" i="0" dirty="0">
                <a:effectLst/>
                <a:latin typeface="Calibri Light" panose="020F0302020204030204" pitchFamily="34" charset="0"/>
                <a:cs typeface="Calibri Light" panose="020F0302020204030204" pitchFamily="34" charset="0"/>
              </a:rPr>
              <a:t>073-845 53 95				</a:t>
            </a:r>
          </a:p>
          <a:p>
            <a:r>
              <a:rPr lang="sv-SE" sz="1200" dirty="0">
                <a:latin typeface="Calibri Light" panose="020F0302020204030204" pitchFamily="34" charset="0"/>
                <a:cs typeface="Calibri Light" panose="020F0302020204030204" pitchFamily="34" charset="0"/>
                <a:hlinkClick r:id="rId4"/>
              </a:rPr>
              <a:t>anny.strand@lapplands.se</a:t>
            </a:r>
            <a:r>
              <a:rPr lang="sv-SE" sz="1200" dirty="0">
                <a:latin typeface="Calibri Light" panose="020F0302020204030204" pitchFamily="34" charset="0"/>
                <a:cs typeface="Calibri Light" panose="020F0302020204030204" pitchFamily="34" charset="0"/>
              </a:rPr>
              <a:t>     			 </a:t>
            </a:r>
            <a:r>
              <a:rPr lang="sv-SE" sz="1200" dirty="0">
                <a:latin typeface="Calibri Light" panose="020F0302020204030204" pitchFamily="34" charset="0"/>
                <a:cs typeface="Calibri Light" panose="020F0302020204030204" pitchFamily="34" charset="0"/>
                <a:hlinkClick r:id="rId5"/>
              </a:rPr>
              <a:t>helena.karlsson@lapplands.se</a:t>
            </a:r>
            <a:endParaRPr lang="sv-SE" sz="1200" dirty="0">
              <a:latin typeface="Calibri Light" panose="020F0302020204030204" pitchFamily="34" charset="0"/>
              <a:cs typeface="Calibri Light" panose="020F0302020204030204" pitchFamily="34" charset="0"/>
            </a:endParaRPr>
          </a:p>
          <a:p>
            <a:endParaRPr lang="sv-SE" dirty="0">
              <a:latin typeface="Calibri Light" panose="020F0302020204030204" pitchFamily="34" charset="0"/>
              <a:cs typeface="Calibri Light" panose="020F0302020204030204" pitchFamily="34" charset="0"/>
            </a:endParaRPr>
          </a:p>
          <a:p>
            <a:endParaRPr lang="sv-SE" b="1" dirty="0">
              <a:latin typeface="Calibri Light" panose="020F0302020204030204" pitchFamily="34" charset="0"/>
              <a:cs typeface="Calibri Light" panose="020F0302020204030204" pitchFamily="34" charset="0"/>
            </a:endParaRPr>
          </a:p>
          <a:p>
            <a:r>
              <a:rPr lang="sv-SE" b="1" dirty="0">
                <a:latin typeface="Calibri Light" panose="020F0302020204030204" pitchFamily="34" charset="0"/>
                <a:cs typeface="Calibri Light" panose="020F0302020204030204" pitchFamily="34" charset="0"/>
              </a:rPr>
              <a:t>Erica Norberg</a:t>
            </a:r>
            <a:r>
              <a:rPr lang="sv-SE" dirty="0">
                <a:latin typeface="Calibri Light" panose="020F0302020204030204" pitchFamily="34" charset="0"/>
                <a:cs typeface="Calibri Light" panose="020F0302020204030204" pitchFamily="34" charset="0"/>
              </a:rPr>
              <a:t>				</a:t>
            </a:r>
            <a:r>
              <a:rPr lang="sv-SE" b="1" dirty="0">
                <a:latin typeface="Calibri Light" panose="020F0302020204030204" pitchFamily="34" charset="0"/>
                <a:cs typeface="Calibri Light" panose="020F0302020204030204" pitchFamily="34" charset="0"/>
              </a:rPr>
              <a:t> Ann-Christine Gunnarstedt</a:t>
            </a:r>
            <a:r>
              <a:rPr lang="sv-SE" dirty="0">
                <a:latin typeface="Calibri Light" panose="020F0302020204030204" pitchFamily="34" charset="0"/>
                <a:cs typeface="Calibri Light" panose="020F0302020204030204" pitchFamily="34" charset="0"/>
              </a:rPr>
              <a:t>	</a:t>
            </a:r>
          </a:p>
          <a:p>
            <a:r>
              <a:rPr lang="es-ES" b="1" dirty="0">
                <a:solidFill>
                  <a:schemeClr val="accent2"/>
                </a:solidFill>
                <a:latin typeface="Calibri Light" panose="020F0302020204030204" pitchFamily="34" charset="0"/>
                <a:cs typeface="Calibri Light" panose="020F0302020204030204" pitchFamily="34" charset="0"/>
              </a:rPr>
              <a:t>Mentor åk 1 </a:t>
            </a:r>
            <a:r>
              <a:rPr lang="sv-SE" dirty="0">
                <a:latin typeface="Calibri Light" panose="020F0302020204030204" pitchFamily="34" charset="0"/>
                <a:cs typeface="Calibri Light" panose="020F0302020204030204" pitchFamily="34" charset="0"/>
              </a:rPr>
              <a:t>		           	</a:t>
            </a:r>
            <a:r>
              <a:rPr lang="es-ES" b="1" dirty="0">
                <a:solidFill>
                  <a:schemeClr val="accent2"/>
                </a:solidFill>
                <a:latin typeface="Calibri Light" panose="020F0302020204030204" pitchFamily="34" charset="0"/>
                <a:cs typeface="Calibri Light" panose="020F0302020204030204" pitchFamily="34" charset="0"/>
              </a:rPr>
              <a:t> Specialpedagog</a:t>
            </a:r>
            <a:endParaRPr lang="sv-SE" dirty="0">
              <a:latin typeface="Calibri Light" panose="020F0302020204030204" pitchFamily="34" charset="0"/>
              <a:cs typeface="Calibri Light" panose="020F0302020204030204" pitchFamily="34" charset="0"/>
            </a:endParaRPr>
          </a:p>
          <a:p>
            <a:r>
              <a:rPr lang="sv-SE" b="0" i="0" dirty="0">
                <a:effectLst/>
                <a:latin typeface="Calibri Light" panose="020F0302020204030204" pitchFamily="34" charset="0"/>
                <a:cs typeface="Calibri Light" panose="020F0302020204030204" pitchFamily="34" charset="0"/>
              </a:rPr>
              <a:t>0971-172 </a:t>
            </a:r>
            <a:r>
              <a:rPr lang="sv-SE" dirty="0">
                <a:latin typeface="Calibri Light" panose="020F0302020204030204" pitchFamily="34" charset="0"/>
                <a:cs typeface="Calibri Light" panose="020F0302020204030204" pitchFamily="34" charset="0"/>
              </a:rPr>
              <a:t>75</a:t>
            </a:r>
            <a:r>
              <a:rPr lang="sv-SE" b="0" i="0" dirty="0">
                <a:effectLst/>
                <a:latin typeface="Calibri Light" panose="020F0302020204030204" pitchFamily="34" charset="0"/>
                <a:cs typeface="Calibri Light" panose="020F0302020204030204" pitchFamily="34" charset="0"/>
              </a:rPr>
              <a:t>			          0971-172 21</a:t>
            </a:r>
            <a:endParaRPr lang="sv-SE" dirty="0">
              <a:latin typeface="Calibri Light" panose="020F0302020204030204" pitchFamily="34" charset="0"/>
              <a:cs typeface="Calibri Light" panose="020F0302020204030204" pitchFamily="34" charset="0"/>
            </a:endParaRPr>
          </a:p>
          <a:p>
            <a:r>
              <a:rPr lang="sv-SE" sz="1200" dirty="0">
                <a:latin typeface="Calibri Light" panose="020F0302020204030204" pitchFamily="34" charset="0"/>
                <a:cs typeface="Calibri Light" panose="020F0302020204030204" pitchFamily="34" charset="0"/>
                <a:hlinkClick r:id="rId6"/>
              </a:rPr>
              <a:t>erica.norberg@lapplands.se</a:t>
            </a:r>
            <a:r>
              <a:rPr lang="sv-SE" sz="1200" dirty="0">
                <a:latin typeface="Calibri Light" panose="020F0302020204030204" pitchFamily="34" charset="0"/>
                <a:cs typeface="Calibri Light" panose="020F0302020204030204" pitchFamily="34" charset="0"/>
              </a:rPr>
              <a:t> 	                            </a:t>
            </a:r>
            <a:r>
              <a:rPr lang="sv-SE" sz="1200" dirty="0">
                <a:latin typeface="Calibri Light" panose="020F0302020204030204" pitchFamily="34" charset="0"/>
                <a:cs typeface="Calibri Light" panose="020F0302020204030204" pitchFamily="34" charset="0"/>
                <a:hlinkClick r:id="rId7"/>
              </a:rPr>
              <a:t>ann-christine.gunnarstedt@lapplands.se</a:t>
            </a:r>
            <a:r>
              <a:rPr lang="sv-SE" sz="1200" dirty="0">
                <a:latin typeface="Calibri Light" panose="020F0302020204030204" pitchFamily="34" charset="0"/>
                <a:cs typeface="Calibri Light" panose="020F0302020204030204" pitchFamily="34" charset="0"/>
              </a:rPr>
              <a:t> </a:t>
            </a:r>
          </a:p>
          <a:p>
            <a:endParaRPr lang="sv-SE" dirty="0">
              <a:latin typeface="Calibri Light" panose="020F0302020204030204" pitchFamily="34" charset="0"/>
              <a:cs typeface="Calibri Light" panose="020F0302020204030204" pitchFamily="34" charset="0"/>
            </a:endParaRPr>
          </a:p>
          <a:p>
            <a:endParaRPr lang="sv-SE" dirty="0">
              <a:latin typeface="Calibri Light" panose="020F0302020204030204" pitchFamily="34" charset="0"/>
              <a:cs typeface="Calibri Light" panose="020F0302020204030204" pitchFamily="34" charset="0"/>
            </a:endParaRPr>
          </a:p>
          <a:p>
            <a:r>
              <a:rPr lang="sv-SE" sz="1800" dirty="0">
                <a:latin typeface="Calibri Light" panose="020F0302020204030204" pitchFamily="34" charset="0"/>
                <a:cs typeface="Calibri Light" panose="020F0302020204030204" pitchFamily="34" charset="0"/>
              </a:rPr>
              <a:t>	 	</a:t>
            </a:r>
            <a:endParaRPr lang="sv-SE" dirty="0">
              <a:latin typeface="Calibri Light" panose="020F0302020204030204" pitchFamily="34" charset="0"/>
              <a:cs typeface="Calibri Light" panose="020F0302020204030204" pitchFamily="34" charset="0"/>
            </a:endParaRPr>
          </a:p>
          <a:p>
            <a:endParaRPr lang="sv-SE" dirty="0">
              <a:latin typeface="Calibri Light" panose="020F0302020204030204" pitchFamily="34" charset="0"/>
              <a:cs typeface="Calibri Light" panose="020F0302020204030204" pitchFamily="34" charset="0"/>
            </a:endParaRPr>
          </a:p>
          <a:p>
            <a:endParaRPr lang="sv-SE" dirty="0">
              <a:latin typeface="Calibri Light" panose="020F0302020204030204" pitchFamily="34" charset="0"/>
              <a:cs typeface="Calibri Light" panose="020F0302020204030204" pitchFamily="34" charset="0"/>
            </a:endParaRPr>
          </a:p>
          <a:p>
            <a:endParaRPr lang="sv-SE" dirty="0">
              <a:latin typeface="Calibri Light" panose="020F0302020204030204" pitchFamily="34" charset="0"/>
              <a:cs typeface="Calibri Light" panose="020F0302020204030204" pitchFamily="34" charset="0"/>
            </a:endParaRPr>
          </a:p>
          <a:p>
            <a:endParaRPr lang="sv-SE" dirty="0">
              <a:latin typeface="Calibri Light" panose="020F0302020204030204" pitchFamily="34" charset="0"/>
              <a:cs typeface="Calibri Light" panose="020F0302020204030204" pitchFamily="34" charset="0"/>
            </a:endParaRPr>
          </a:p>
        </p:txBody>
      </p:sp>
      <p:pic>
        <p:nvPicPr>
          <p:cNvPr id="7" name="Bild 6" descr="Information med hel fyllning">
            <a:extLst>
              <a:ext uri="{FF2B5EF4-FFF2-40B4-BE49-F238E27FC236}">
                <a16:creationId xmlns:a16="http://schemas.microsoft.com/office/drawing/2014/main" id="{EA327B53-9A38-453F-90F5-BD3A774EC63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610853" y="7954298"/>
            <a:ext cx="914400" cy="914400"/>
          </a:xfrm>
          <a:prstGeom prst="rect">
            <a:avLst/>
          </a:prstGeom>
        </p:spPr>
      </p:pic>
    </p:spTree>
    <p:extLst>
      <p:ext uri="{BB962C8B-B14F-4D97-AF65-F5344CB8AC3E}">
        <p14:creationId xmlns:p14="http://schemas.microsoft.com/office/powerpoint/2010/main" val="11561734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DF9E14A2-C5AD-4D5C-B6D9-C97650E33CD2}"/>
              </a:ext>
            </a:extLst>
          </p:cNvPr>
          <p:cNvSpPr txBox="1"/>
          <p:nvPr/>
        </p:nvSpPr>
        <p:spPr>
          <a:xfrm>
            <a:off x="1574473" y="71976"/>
            <a:ext cx="2541181"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E84C22"/>
                </a:solidFill>
                <a:effectLst/>
                <a:uLnTx/>
                <a:uFillTx/>
                <a:latin typeface="Calibri Light" panose="020F0302020204030204" pitchFamily="34" charset="0"/>
                <a:ea typeface="+mn-ea"/>
                <a:cs typeface="Calibri Light" panose="020F0302020204030204" pitchFamily="34" charset="0"/>
              </a:rPr>
              <a:t>Elevhälsan</a:t>
            </a:r>
          </a:p>
        </p:txBody>
      </p:sp>
      <p:sp>
        <p:nvSpPr>
          <p:cNvPr id="3" name="textruta 2">
            <a:extLst>
              <a:ext uri="{FF2B5EF4-FFF2-40B4-BE49-F238E27FC236}">
                <a16:creationId xmlns:a16="http://schemas.microsoft.com/office/drawing/2014/main" id="{513590E3-C8D9-4A07-8994-7E7CDB3D5358}"/>
              </a:ext>
            </a:extLst>
          </p:cNvPr>
          <p:cNvSpPr txBox="1"/>
          <p:nvPr/>
        </p:nvSpPr>
        <p:spPr>
          <a:xfrm>
            <a:off x="166891" y="329837"/>
            <a:ext cx="5192046" cy="2308324"/>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Här finns skolkurator och skolsköterska.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just" defTabSz="457200" rtl="0" eaLnBrk="1" fontAlgn="auto" latinLnBrk="0" hangingPunct="1">
              <a:lnSpc>
                <a:spcPct val="100000"/>
              </a:lnSpc>
              <a:spcBef>
                <a:spcPts val="0"/>
              </a:spcBef>
              <a:spcAft>
                <a:spcPts val="0"/>
              </a:spcAft>
              <a:buClrTx/>
              <a:buSzTx/>
              <a:buFontTx/>
              <a:buNone/>
              <a:tabLst/>
              <a:defRPr/>
            </a:pPr>
            <a:r>
              <a:rPr kumimoji="0" lang="sv-SE" sz="1600" b="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Hur mår du? Funderar du över din hälsa eller annat i livet? Har det hänt något hemma, på skolan, med kompisarna eller i andra relationer? </a:t>
            </a:r>
            <a:r>
              <a:rPr kumimoji="0" lang="sv-SE"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Om du behöver någon att prata med, ta kontakt med någon av oss.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				</a:t>
            </a:r>
          </a:p>
        </p:txBody>
      </p:sp>
      <p:pic>
        <p:nvPicPr>
          <p:cNvPr id="7" name="Bild 6" descr="Omtanke kontur">
            <a:extLst>
              <a:ext uri="{FF2B5EF4-FFF2-40B4-BE49-F238E27FC236}">
                <a16:creationId xmlns:a16="http://schemas.microsoft.com/office/drawing/2014/main" id="{BE2837DF-C7FE-4D85-9A0C-344E46430F3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27316" y="1811536"/>
            <a:ext cx="873051" cy="873051"/>
          </a:xfrm>
          <a:prstGeom prst="rect">
            <a:avLst/>
          </a:prstGeom>
        </p:spPr>
      </p:pic>
      <p:sp>
        <p:nvSpPr>
          <p:cNvPr id="10" name="textruta 9">
            <a:extLst>
              <a:ext uri="{FF2B5EF4-FFF2-40B4-BE49-F238E27FC236}">
                <a16:creationId xmlns:a16="http://schemas.microsoft.com/office/drawing/2014/main" id="{BA3B6A01-EC12-4BD0-84FA-776DABE42102}"/>
              </a:ext>
            </a:extLst>
          </p:cNvPr>
          <p:cNvSpPr txBox="1"/>
          <p:nvPr/>
        </p:nvSpPr>
        <p:spPr>
          <a:xfrm>
            <a:off x="125428" y="3584308"/>
            <a:ext cx="5392222"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accent2"/>
                </a:solidFill>
                <a:effectLst/>
                <a:uLnTx/>
                <a:uFillTx/>
                <a:latin typeface="Calibri Light"/>
                <a:ea typeface="+mn-lt"/>
                <a:cs typeface="+mn-lt"/>
              </a:rPr>
              <a:t>Fungerande vardagsrutiner</a:t>
            </a:r>
            <a:r>
              <a:rPr kumimoji="0" lang="sv-SE" sz="1600" b="0" i="0" u="none" strike="noStrike" kern="1200" cap="none" spc="0" normalizeH="0" baseline="0" noProof="0" dirty="0">
                <a:ln>
                  <a:noFill/>
                </a:ln>
                <a:solidFill>
                  <a:schemeClr val="accent2"/>
                </a:solidFill>
                <a:effectLst/>
                <a:uLnTx/>
                <a:uFillTx/>
                <a:latin typeface="Calibri Light"/>
                <a:ea typeface="+mn-lt"/>
                <a:cs typeface="+mn-lt"/>
              </a:rPr>
              <a:t> </a:t>
            </a:r>
            <a:r>
              <a:rPr kumimoji="0" lang="sv-SE" sz="1600" b="0" i="0" u="none" strike="noStrike" kern="1200" cap="none" spc="0" normalizeH="0" baseline="0" noProof="0" dirty="0">
                <a:ln>
                  <a:noFill/>
                </a:ln>
                <a:solidFill>
                  <a:prstClr val="black"/>
                </a:solidFill>
                <a:effectLst/>
                <a:uLnTx/>
                <a:uFillTx/>
                <a:latin typeface="Calibri Light"/>
                <a:ea typeface="+mn-lt"/>
                <a:cs typeface="+mn-lt"/>
              </a:rPr>
              <a:t>är viktigare än vad man kan tro för att må bra. Ta hand om dig själv! Sov tillräckligt (gärna 8-9 h), ät näringsrik mat, rör på dig regelbundet och försök hitta något att göra på fritiden som känns roligt/meningsfullt. Då har du goda förutsättningar för att också lyckas med studierna. Kom ihåg att du är värdefull! </a:t>
            </a:r>
            <a:endParaRPr kumimoji="0" lang="sv-SE"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cxnSp>
        <p:nvCxnSpPr>
          <p:cNvPr id="11" name="Rak koppling 10">
            <a:extLst>
              <a:ext uri="{FF2B5EF4-FFF2-40B4-BE49-F238E27FC236}">
                <a16:creationId xmlns:a16="http://schemas.microsoft.com/office/drawing/2014/main" id="{9EA36B04-8943-4486-9124-7D46B5F65461}"/>
              </a:ext>
            </a:extLst>
          </p:cNvPr>
          <p:cNvCxnSpPr>
            <a:cxnSpLocks/>
          </p:cNvCxnSpPr>
          <p:nvPr/>
        </p:nvCxnSpPr>
        <p:spPr>
          <a:xfrm>
            <a:off x="169911" y="3523635"/>
            <a:ext cx="527756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Rak koppling 17">
            <a:extLst>
              <a:ext uri="{FF2B5EF4-FFF2-40B4-BE49-F238E27FC236}">
                <a16:creationId xmlns:a16="http://schemas.microsoft.com/office/drawing/2014/main" id="{88F5F1E6-4BA6-4158-9FA6-4C667B3C23D5}"/>
              </a:ext>
            </a:extLst>
          </p:cNvPr>
          <p:cNvCxnSpPr>
            <a:cxnSpLocks/>
          </p:cNvCxnSpPr>
          <p:nvPr/>
        </p:nvCxnSpPr>
        <p:spPr>
          <a:xfrm>
            <a:off x="169911" y="5149707"/>
            <a:ext cx="5277567"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9" name="textruta 18">
            <a:extLst>
              <a:ext uri="{FF2B5EF4-FFF2-40B4-BE49-F238E27FC236}">
                <a16:creationId xmlns:a16="http://schemas.microsoft.com/office/drawing/2014/main" id="{18D55828-3EF7-44EF-B8E7-876BB692BA39}"/>
              </a:ext>
            </a:extLst>
          </p:cNvPr>
          <p:cNvSpPr txBox="1"/>
          <p:nvPr/>
        </p:nvSpPr>
        <p:spPr>
          <a:xfrm>
            <a:off x="166891" y="5455887"/>
            <a:ext cx="5586209" cy="2062103"/>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Rökning ger skadliga effekter på hälsan, både för den som röker och för andra personer runt omkring. Via ventilation och ingångar kan rök komma in i skolbyggnaden vilket i sin tur leder till andningsbesvär och obehag för många.</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a:solidFill>
                <a:prstClr val="black"/>
              </a:solidFill>
              <a:latin typeface="Calibri Light" panose="020F0302020204030204" pitchFamily="34" charset="0"/>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Enligt 6 kap. 2 § i lag (2018:2088) om tobak och liknande  produkter är det </a:t>
            </a:r>
            <a:r>
              <a:rPr kumimoji="0" lang="sv-SE" sz="1600" b="1"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förbjudet </a:t>
            </a:r>
            <a:r>
              <a:rPr kumimoji="0" lang="sv-SE"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att röka på skolans område.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p:txBody>
      </p:sp>
      <p:sp>
        <p:nvSpPr>
          <p:cNvPr id="20" name="textruta 19">
            <a:extLst>
              <a:ext uri="{FF2B5EF4-FFF2-40B4-BE49-F238E27FC236}">
                <a16:creationId xmlns:a16="http://schemas.microsoft.com/office/drawing/2014/main" id="{805B0918-B276-485A-88BE-444436EF6EDB}"/>
              </a:ext>
            </a:extLst>
          </p:cNvPr>
          <p:cNvSpPr txBox="1"/>
          <p:nvPr/>
        </p:nvSpPr>
        <p:spPr>
          <a:xfrm>
            <a:off x="1340350" y="5179617"/>
            <a:ext cx="284512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a:ln>
                  <a:noFill/>
                </a:ln>
                <a:solidFill>
                  <a:srgbClr val="E84C22"/>
                </a:solidFill>
                <a:effectLst/>
                <a:uLnTx/>
                <a:uFillTx/>
                <a:latin typeface="Calibri Light" panose="020F0302020204030204" pitchFamily="34" charset="0"/>
                <a:ea typeface="+mn-ea"/>
                <a:cs typeface="Calibri Light" panose="020F0302020204030204" pitchFamily="34" charset="0"/>
              </a:rPr>
              <a:t>Skol</a:t>
            </a:r>
            <a:r>
              <a:rPr lang="sv-SE" b="1" dirty="0">
                <a:solidFill>
                  <a:srgbClr val="E84C22"/>
                </a:solidFill>
                <a:latin typeface="Calibri Light" panose="020F0302020204030204" pitchFamily="34" charset="0"/>
                <a:cs typeface="Calibri Light" panose="020F0302020204030204" pitchFamily="34" charset="0"/>
              </a:rPr>
              <a:t>området är rökfritt</a:t>
            </a:r>
            <a:endParaRPr kumimoji="0" lang="sv-SE" sz="1800" b="1" i="0" u="none" strike="noStrike" kern="1200" cap="none" spc="0" normalizeH="0" baseline="0" noProof="0" dirty="0">
              <a:ln>
                <a:noFill/>
              </a:ln>
              <a:solidFill>
                <a:srgbClr val="E84C22"/>
              </a:solidFill>
              <a:effectLst/>
              <a:uLnTx/>
              <a:uFillTx/>
              <a:latin typeface="Calibri Light" panose="020F0302020204030204" pitchFamily="34" charset="0"/>
              <a:ea typeface="+mn-ea"/>
              <a:cs typeface="Calibri Light" panose="020F0302020204030204" pitchFamily="34" charset="0"/>
            </a:endParaRPr>
          </a:p>
        </p:txBody>
      </p:sp>
      <p:pic>
        <p:nvPicPr>
          <p:cNvPr id="5" name="Bild 4" descr="Rökning förbjuden kontur">
            <a:extLst>
              <a:ext uri="{FF2B5EF4-FFF2-40B4-BE49-F238E27FC236}">
                <a16:creationId xmlns:a16="http://schemas.microsoft.com/office/drawing/2014/main" id="{FCE333F0-2A17-436C-B5F3-00365EE1564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727450" y="6137188"/>
            <a:ext cx="790200" cy="790200"/>
          </a:xfrm>
          <a:prstGeom prst="rect">
            <a:avLst/>
          </a:prstGeom>
        </p:spPr>
      </p:pic>
      <p:sp>
        <p:nvSpPr>
          <p:cNvPr id="6" name="Rektangel 5">
            <a:extLst>
              <a:ext uri="{FF2B5EF4-FFF2-40B4-BE49-F238E27FC236}">
                <a16:creationId xmlns:a16="http://schemas.microsoft.com/office/drawing/2014/main" id="{7E0E57CC-B864-49DE-9DE6-8E34A49DCB2A}"/>
              </a:ext>
            </a:extLst>
          </p:cNvPr>
          <p:cNvSpPr/>
          <p:nvPr/>
        </p:nvSpPr>
        <p:spPr>
          <a:xfrm>
            <a:off x="832513" y="8802806"/>
            <a:ext cx="1364777" cy="26921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3" name="textruta 22">
            <a:extLst>
              <a:ext uri="{FF2B5EF4-FFF2-40B4-BE49-F238E27FC236}">
                <a16:creationId xmlns:a16="http://schemas.microsoft.com/office/drawing/2014/main" id="{68C35CA8-EB07-42A1-8B28-F955D71C5EB5}"/>
              </a:ext>
            </a:extLst>
          </p:cNvPr>
          <p:cNvSpPr txBox="1"/>
          <p:nvPr/>
        </p:nvSpPr>
        <p:spPr>
          <a:xfrm>
            <a:off x="1276599" y="8752749"/>
            <a:ext cx="1544940" cy="369332"/>
          </a:xfrm>
          <a:prstGeom prst="rect">
            <a:avLst/>
          </a:prstGeom>
          <a:noFill/>
        </p:spPr>
        <p:txBody>
          <a:bodyPr wrap="square">
            <a:spAutoFit/>
          </a:bodyPr>
          <a:lstStyle/>
          <a:p>
            <a:r>
              <a:rPr kumimoji="0" lang="sv-SE" sz="1800" b="1" i="0" u="none" strike="noStrike" kern="1200" cap="none" spc="0" normalizeH="0" baseline="0" noProof="0" dirty="0">
                <a:ln>
                  <a:noFill/>
                </a:ln>
                <a:solidFill>
                  <a:schemeClr val="accent2"/>
                </a:solidFill>
                <a:effectLst/>
                <a:uLnTx/>
                <a:uFillTx/>
                <a:latin typeface="Calibri Light"/>
                <a:ea typeface="+mn-lt"/>
                <a:cs typeface="+mn-lt"/>
              </a:rPr>
              <a:t>Skolområde</a:t>
            </a:r>
            <a:endParaRPr lang="sv-SE" dirty="0"/>
          </a:p>
        </p:txBody>
      </p:sp>
      <p:pic>
        <p:nvPicPr>
          <p:cNvPr id="8" name="Bildobjekt 7">
            <a:extLst>
              <a:ext uri="{FF2B5EF4-FFF2-40B4-BE49-F238E27FC236}">
                <a16:creationId xmlns:a16="http://schemas.microsoft.com/office/drawing/2014/main" id="{3457CB3C-4824-4014-8F5B-97CAD5D18460}"/>
              </a:ext>
            </a:extLst>
          </p:cNvPr>
          <p:cNvPicPr>
            <a:picLocks noChangeAspect="1"/>
          </p:cNvPicPr>
          <p:nvPr/>
        </p:nvPicPr>
        <p:blipFill>
          <a:blip r:embed="rId6"/>
          <a:stretch>
            <a:fillRect/>
          </a:stretch>
        </p:blipFill>
        <p:spPr>
          <a:xfrm>
            <a:off x="2606127" y="7233567"/>
            <a:ext cx="2516423" cy="1769570"/>
          </a:xfrm>
          <a:prstGeom prst="rect">
            <a:avLst/>
          </a:prstGeom>
        </p:spPr>
      </p:pic>
      <p:pic>
        <p:nvPicPr>
          <p:cNvPr id="12" name="Bildobjekt 11">
            <a:extLst>
              <a:ext uri="{FF2B5EF4-FFF2-40B4-BE49-F238E27FC236}">
                <a16:creationId xmlns:a16="http://schemas.microsoft.com/office/drawing/2014/main" id="{B08D0B50-2544-4670-8817-5F5B431E479B}"/>
              </a:ext>
            </a:extLst>
          </p:cNvPr>
          <p:cNvPicPr>
            <a:picLocks noChangeAspect="1"/>
          </p:cNvPicPr>
          <p:nvPr/>
        </p:nvPicPr>
        <p:blipFill>
          <a:blip r:embed="rId7"/>
          <a:stretch>
            <a:fillRect/>
          </a:stretch>
        </p:blipFill>
        <p:spPr>
          <a:xfrm>
            <a:off x="420067" y="2248061"/>
            <a:ext cx="1629002" cy="1095528"/>
          </a:xfrm>
          <a:prstGeom prst="rect">
            <a:avLst/>
          </a:prstGeom>
        </p:spPr>
      </p:pic>
      <p:pic>
        <p:nvPicPr>
          <p:cNvPr id="14" name="Bildobjekt 13">
            <a:extLst>
              <a:ext uri="{FF2B5EF4-FFF2-40B4-BE49-F238E27FC236}">
                <a16:creationId xmlns:a16="http://schemas.microsoft.com/office/drawing/2014/main" id="{1F24B1FB-287E-4807-AA75-512A21158907}"/>
              </a:ext>
            </a:extLst>
          </p:cNvPr>
          <p:cNvPicPr>
            <a:picLocks noChangeAspect="1"/>
          </p:cNvPicPr>
          <p:nvPr/>
        </p:nvPicPr>
        <p:blipFill>
          <a:blip r:embed="rId8"/>
          <a:stretch>
            <a:fillRect/>
          </a:stretch>
        </p:blipFill>
        <p:spPr>
          <a:xfrm>
            <a:off x="3678614" y="2299492"/>
            <a:ext cx="1648055" cy="1066949"/>
          </a:xfrm>
          <a:prstGeom prst="rect">
            <a:avLst/>
          </a:prstGeom>
        </p:spPr>
      </p:pic>
    </p:spTree>
    <p:extLst>
      <p:ext uri="{BB962C8B-B14F-4D97-AF65-F5344CB8AC3E}">
        <p14:creationId xmlns:p14="http://schemas.microsoft.com/office/powerpoint/2010/main" val="13293221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ruta 4">
            <a:extLst>
              <a:ext uri="{FF2B5EF4-FFF2-40B4-BE49-F238E27FC236}">
                <a16:creationId xmlns:a16="http://schemas.microsoft.com/office/drawing/2014/main" id="{F0E196F6-69D3-4EAD-80C5-114B47AF5909}"/>
              </a:ext>
            </a:extLst>
          </p:cNvPr>
          <p:cNvSpPr txBox="1"/>
          <p:nvPr/>
        </p:nvSpPr>
        <p:spPr>
          <a:xfrm>
            <a:off x="757164" y="3036809"/>
            <a:ext cx="4679498" cy="2185214"/>
          </a:xfrm>
          <a:prstGeom prst="rect">
            <a:avLst/>
          </a:prstGeom>
          <a:noFill/>
        </p:spPr>
        <p:txBody>
          <a:bodyPr wrap="square" rtlCol="0">
            <a:spAutoFit/>
          </a:bodyPr>
          <a:lstStyle/>
          <a:p>
            <a:pPr algn="ctr"/>
            <a:r>
              <a:rPr lang="sv-SE" sz="2800" dirty="0">
                <a:latin typeface="Calibri Light" panose="020F0302020204030204" pitchFamily="34" charset="0"/>
                <a:cs typeface="Calibri Light" panose="020F0302020204030204" pitchFamily="34" charset="0"/>
              </a:rPr>
              <a:t>Välkommen till</a:t>
            </a:r>
          </a:p>
          <a:p>
            <a:pPr algn="ctr"/>
            <a:r>
              <a:rPr lang="sv-SE" sz="2800" dirty="0">
                <a:latin typeface="Calibri Light" panose="020F0302020204030204" pitchFamily="34" charset="0"/>
                <a:cs typeface="Calibri Light" panose="020F0302020204030204" pitchFamily="34" charset="0"/>
              </a:rPr>
              <a:t>Lapplands Gymnasium </a:t>
            </a:r>
          </a:p>
          <a:p>
            <a:pPr algn="ctr"/>
            <a:r>
              <a:rPr lang="sv-SE" sz="2800" dirty="0">
                <a:latin typeface="Calibri Light" panose="020F0302020204030204" pitchFamily="34" charset="0"/>
                <a:cs typeface="Calibri Light" panose="020F0302020204030204" pitchFamily="34" charset="0"/>
              </a:rPr>
              <a:t>Jokkmokk</a:t>
            </a:r>
          </a:p>
          <a:p>
            <a:pPr algn="ctr"/>
            <a:r>
              <a:rPr lang="sv-SE" sz="2800" dirty="0">
                <a:latin typeface="Calibri Light" panose="020F0302020204030204" pitchFamily="34" charset="0"/>
                <a:cs typeface="Calibri Light" panose="020F0302020204030204" pitchFamily="34" charset="0"/>
              </a:rPr>
              <a:t> </a:t>
            </a:r>
          </a:p>
          <a:p>
            <a:pPr algn="ctr"/>
            <a:r>
              <a:rPr lang="sv-SE" sz="2400" i="1" dirty="0" err="1">
                <a:latin typeface="Calibri Light" panose="020F0302020204030204" pitchFamily="34" charset="0"/>
                <a:cs typeface="Calibri Light" panose="020F0302020204030204" pitchFamily="34" charset="0"/>
              </a:rPr>
              <a:t>Bokenskolan</a:t>
            </a:r>
            <a:endParaRPr lang="sv-SE" sz="2400" i="1" dirty="0">
              <a:latin typeface="Calibri Light" panose="020F0302020204030204" pitchFamily="34" charset="0"/>
              <a:cs typeface="Calibri Light" panose="020F0302020204030204" pitchFamily="34" charset="0"/>
            </a:endParaRPr>
          </a:p>
        </p:txBody>
      </p:sp>
      <p:sp>
        <p:nvSpPr>
          <p:cNvPr id="6" name="textruta 5">
            <a:extLst>
              <a:ext uri="{FF2B5EF4-FFF2-40B4-BE49-F238E27FC236}">
                <a16:creationId xmlns:a16="http://schemas.microsoft.com/office/drawing/2014/main" id="{F946A4B5-0AE9-40DA-A333-DFCDCF2F3E81}"/>
              </a:ext>
            </a:extLst>
          </p:cNvPr>
          <p:cNvSpPr txBox="1"/>
          <p:nvPr/>
        </p:nvSpPr>
        <p:spPr>
          <a:xfrm>
            <a:off x="1027481" y="1648624"/>
            <a:ext cx="4138863" cy="954107"/>
          </a:xfrm>
          <a:prstGeom prst="rect">
            <a:avLst/>
          </a:prstGeom>
          <a:noFill/>
        </p:spPr>
        <p:txBody>
          <a:bodyPr wrap="square" rtlCol="0">
            <a:spAutoFit/>
          </a:bodyPr>
          <a:lstStyle/>
          <a:p>
            <a:pPr algn="ctr"/>
            <a:r>
              <a:rPr lang="sv-SE" sz="2800" b="1" dirty="0">
                <a:solidFill>
                  <a:schemeClr val="accent1"/>
                </a:solidFill>
                <a:latin typeface="Calibri Light" panose="020F0302020204030204" pitchFamily="34" charset="0"/>
                <a:cs typeface="Calibri Light" panose="020F0302020204030204" pitchFamily="34" charset="0"/>
              </a:rPr>
              <a:t>Till dig som är ny på gymnasiet</a:t>
            </a:r>
          </a:p>
        </p:txBody>
      </p:sp>
      <p:pic>
        <p:nvPicPr>
          <p:cNvPr id="10" name="Bild 9" descr="En trave med böcker">
            <a:extLst>
              <a:ext uri="{FF2B5EF4-FFF2-40B4-BE49-F238E27FC236}">
                <a16:creationId xmlns:a16="http://schemas.microsoft.com/office/drawing/2014/main" id="{8E387A23-D773-4815-B5D6-96D9B36431D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95394" y="5862953"/>
            <a:ext cx="2033337" cy="2033337"/>
          </a:xfrm>
          <a:prstGeom prst="rect">
            <a:avLst/>
          </a:prstGeom>
        </p:spPr>
      </p:pic>
      <p:pic>
        <p:nvPicPr>
          <p:cNvPr id="7" name="Bild 6" descr="Bärbar dator med telefon och kalkylator">
            <a:extLst>
              <a:ext uri="{FF2B5EF4-FFF2-40B4-BE49-F238E27FC236}">
                <a16:creationId xmlns:a16="http://schemas.microsoft.com/office/drawing/2014/main" id="{41193918-2615-4D66-B0A4-213E8FB6D64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rot="960785">
            <a:off x="2515391" y="5492318"/>
            <a:ext cx="2774605" cy="2774605"/>
          </a:xfrm>
          <a:prstGeom prst="rect">
            <a:avLst/>
          </a:prstGeom>
        </p:spPr>
      </p:pic>
      <p:pic>
        <p:nvPicPr>
          <p:cNvPr id="8" name="Bild 1">
            <a:extLst>
              <a:ext uri="{FF2B5EF4-FFF2-40B4-BE49-F238E27FC236}">
                <a16:creationId xmlns:a16="http://schemas.microsoft.com/office/drawing/2014/main" id="{02DFDC76-117A-4530-9799-A3C5F77CC126}"/>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076069" y="252521"/>
            <a:ext cx="1657350" cy="962025"/>
          </a:xfrm>
          <a:prstGeom prst="rect">
            <a:avLst/>
          </a:prstGeom>
          <a:noFill/>
          <a:ln>
            <a:noFill/>
          </a:ln>
        </p:spPr>
      </p:pic>
    </p:spTree>
    <p:extLst>
      <p:ext uri="{BB962C8B-B14F-4D97-AF65-F5344CB8AC3E}">
        <p14:creationId xmlns:p14="http://schemas.microsoft.com/office/powerpoint/2010/main" val="41058023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ruta 17">
            <a:extLst>
              <a:ext uri="{FF2B5EF4-FFF2-40B4-BE49-F238E27FC236}">
                <a16:creationId xmlns:a16="http://schemas.microsoft.com/office/drawing/2014/main" id="{CAB89B9D-666E-4C74-B264-CB4ACB1955C8}"/>
              </a:ext>
            </a:extLst>
          </p:cNvPr>
          <p:cNvSpPr txBox="1"/>
          <p:nvPr/>
        </p:nvSpPr>
        <p:spPr>
          <a:xfrm>
            <a:off x="194661" y="2968978"/>
            <a:ext cx="4858603" cy="369332"/>
          </a:xfrm>
          <a:prstGeom prst="rect">
            <a:avLst/>
          </a:prstGeom>
          <a:noFill/>
        </p:spPr>
        <p:txBody>
          <a:bodyPr wrap="square" rtlCol="0">
            <a:spAutoFit/>
          </a:bodyPr>
          <a:lstStyle/>
          <a:p>
            <a:pPr algn="ctr"/>
            <a:r>
              <a:rPr lang="sv-SE" b="1" dirty="0">
                <a:solidFill>
                  <a:srgbClr val="EC6A26"/>
                </a:solidFill>
                <a:latin typeface="Calibri Light" panose="020F0302020204030204" pitchFamily="34" charset="0"/>
                <a:cs typeface="Calibri Light" panose="020F0302020204030204" pitchFamily="34" charset="0"/>
              </a:rPr>
              <a:t>Närvaro/frånvaro</a:t>
            </a:r>
          </a:p>
        </p:txBody>
      </p:sp>
      <p:sp>
        <p:nvSpPr>
          <p:cNvPr id="19" name="textruta 18">
            <a:extLst>
              <a:ext uri="{FF2B5EF4-FFF2-40B4-BE49-F238E27FC236}">
                <a16:creationId xmlns:a16="http://schemas.microsoft.com/office/drawing/2014/main" id="{760B393C-2240-4651-9E49-E83D7A386D3A}"/>
              </a:ext>
            </a:extLst>
          </p:cNvPr>
          <p:cNvSpPr txBox="1"/>
          <p:nvPr/>
        </p:nvSpPr>
        <p:spPr>
          <a:xfrm>
            <a:off x="291220" y="3274998"/>
            <a:ext cx="5251085" cy="1323439"/>
          </a:xfrm>
          <a:prstGeom prst="rect">
            <a:avLst/>
          </a:prstGeom>
          <a:noFill/>
        </p:spPr>
        <p:txBody>
          <a:bodyPr wrap="square" rtlCol="0">
            <a:spAutoFit/>
          </a:bodyPr>
          <a:lstStyle/>
          <a:p>
            <a:pPr fontAlgn="base"/>
            <a:r>
              <a:rPr lang="sv-SE" sz="1600" dirty="0">
                <a:solidFill>
                  <a:srgbClr val="000000"/>
                </a:solidFill>
                <a:latin typeface="Calibri Light" panose="020F0302020204030204" pitchFamily="34" charset="0"/>
                <a:cs typeface="Calibri Light" panose="020F0302020204030204" pitchFamily="34" charset="0"/>
              </a:rPr>
              <a:t>För att du ska lyckas med dina studier behöver du delta på lektionerna. </a:t>
            </a:r>
            <a:r>
              <a:rPr lang="sv-SE" sz="1600" b="1" dirty="0">
                <a:solidFill>
                  <a:srgbClr val="000000"/>
                </a:solidFill>
                <a:latin typeface="Calibri Light" panose="020F0302020204030204" pitchFamily="34" charset="0"/>
                <a:cs typeface="Calibri Light" panose="020F0302020204030204" pitchFamily="34" charset="0"/>
              </a:rPr>
              <a:t>Närvaro är obligatoriskt. </a:t>
            </a:r>
            <a:r>
              <a:rPr lang="sv-SE" sz="1600" dirty="0">
                <a:solidFill>
                  <a:srgbClr val="000000"/>
                </a:solidFill>
                <a:latin typeface="Calibri Light" panose="020F0302020204030204" pitchFamily="34" charset="0"/>
                <a:cs typeface="Calibri Light" panose="020F0302020204030204" pitchFamily="34" charset="0"/>
              </a:rPr>
              <a:t>Vid sjukdom eller annat frånvaroskäl ska skolan meddelas i förväg, </a:t>
            </a:r>
            <a:r>
              <a:rPr lang="sv-SE" sz="1600" u="sng" dirty="0">
                <a:solidFill>
                  <a:srgbClr val="000000"/>
                </a:solidFill>
                <a:latin typeface="Calibri Light" panose="020F0302020204030204" pitchFamily="34" charset="0"/>
                <a:cs typeface="Calibri Light" panose="020F0302020204030204" pitchFamily="34" charset="0"/>
              </a:rPr>
              <a:t>i</a:t>
            </a:r>
            <a:r>
              <a:rPr lang="sv-SE" sz="1600" i="0" u="sng" dirty="0">
                <a:effectLst/>
                <a:latin typeface="Calibri Light" panose="020F0302020204030204" pitchFamily="34" charset="0"/>
                <a:cs typeface="Calibri Light" panose="020F0302020204030204" pitchFamily="34" charset="0"/>
              </a:rPr>
              <a:t>nnan</a:t>
            </a:r>
            <a:r>
              <a:rPr lang="sv-SE" sz="1600" i="0" dirty="0">
                <a:effectLst/>
                <a:latin typeface="Calibri Light" panose="020F0302020204030204" pitchFamily="34" charset="0"/>
                <a:cs typeface="Calibri Light" panose="020F0302020204030204" pitchFamily="34" charset="0"/>
              </a:rPr>
              <a:t> lektionen har startat. Frånvaro ska också anmälas dagligen tills det att du är på plats på skolan.</a:t>
            </a:r>
            <a:endParaRPr lang="sv-SE" sz="1600" i="0" dirty="0">
              <a:solidFill>
                <a:srgbClr val="FF0000"/>
              </a:solidFill>
              <a:effectLst/>
              <a:latin typeface="Calibri Light" panose="020F0302020204030204" pitchFamily="34" charset="0"/>
              <a:cs typeface="Calibri Light" panose="020F0302020204030204" pitchFamily="34" charset="0"/>
            </a:endParaRPr>
          </a:p>
        </p:txBody>
      </p:sp>
      <p:pic>
        <p:nvPicPr>
          <p:cNvPr id="21" name="Bild 20" descr="Frågor med hel fyllning">
            <a:extLst>
              <a:ext uri="{FF2B5EF4-FFF2-40B4-BE49-F238E27FC236}">
                <a16:creationId xmlns:a16="http://schemas.microsoft.com/office/drawing/2014/main" id="{3B8FD06E-6AA2-433B-B7A1-AEF3B0C188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94661" y="4742722"/>
            <a:ext cx="396000" cy="396000"/>
          </a:xfrm>
          <a:prstGeom prst="rect">
            <a:avLst/>
          </a:prstGeom>
        </p:spPr>
      </p:pic>
      <p:sp>
        <p:nvSpPr>
          <p:cNvPr id="22" name="textruta 21">
            <a:extLst>
              <a:ext uri="{FF2B5EF4-FFF2-40B4-BE49-F238E27FC236}">
                <a16:creationId xmlns:a16="http://schemas.microsoft.com/office/drawing/2014/main" id="{DF335711-D04D-4454-A080-404F8D254926}"/>
              </a:ext>
            </a:extLst>
          </p:cNvPr>
          <p:cNvSpPr txBox="1"/>
          <p:nvPr/>
        </p:nvSpPr>
        <p:spPr>
          <a:xfrm>
            <a:off x="525537" y="4652296"/>
            <a:ext cx="4878527" cy="2092881"/>
          </a:xfrm>
          <a:prstGeom prst="rect">
            <a:avLst/>
          </a:prstGeom>
          <a:noFill/>
        </p:spPr>
        <p:txBody>
          <a:bodyPr wrap="square" rtlCol="0">
            <a:spAutoFit/>
          </a:bodyPr>
          <a:lstStyle/>
          <a:p>
            <a:pPr algn="l" rtl="0" fontAlgn="base"/>
            <a:r>
              <a:rPr lang="sv-SE" sz="1600" b="1" i="0" dirty="0">
                <a:solidFill>
                  <a:srgbClr val="FF9900"/>
                </a:solidFill>
                <a:effectLst/>
                <a:latin typeface="Calibri Light" panose="020F0302020204030204" pitchFamily="34" charset="0"/>
                <a:cs typeface="Calibri Light" panose="020F0302020204030204" pitchFamily="34" charset="0"/>
              </a:rPr>
              <a:t>Hur anmäler jag frånvaro? </a:t>
            </a:r>
            <a:r>
              <a:rPr lang="sv-SE" sz="1600" b="0" i="0" dirty="0">
                <a:solidFill>
                  <a:srgbClr val="FF9900"/>
                </a:solidFill>
                <a:effectLst/>
                <a:latin typeface="Calibri Light" panose="020F0302020204030204" pitchFamily="34" charset="0"/>
                <a:cs typeface="Calibri Light" panose="020F0302020204030204" pitchFamily="34" charset="0"/>
              </a:rPr>
              <a:t> </a:t>
            </a:r>
          </a:p>
          <a:p>
            <a:pPr marL="285750" indent="-285750" algn="l" rtl="0" fontAlgn="base">
              <a:buFont typeface="Courier New" panose="02070309020205020404" pitchFamily="49" charset="0"/>
              <a:buChar char="o"/>
            </a:pPr>
            <a:r>
              <a:rPr lang="sv-SE" sz="1600" b="0" i="0" dirty="0">
                <a:solidFill>
                  <a:srgbClr val="000000"/>
                </a:solidFill>
                <a:effectLst/>
                <a:latin typeface="Calibri Light" panose="020F0302020204030204" pitchFamily="34" charset="0"/>
                <a:cs typeface="Calibri Light" panose="020F0302020204030204" pitchFamily="34" charset="0"/>
              </a:rPr>
              <a:t>Om du är </a:t>
            </a:r>
            <a:r>
              <a:rPr lang="sv-SE" sz="1600" b="1" i="0" dirty="0">
                <a:solidFill>
                  <a:srgbClr val="000000"/>
                </a:solidFill>
                <a:effectLst/>
                <a:latin typeface="Calibri Light" panose="020F0302020204030204" pitchFamily="34" charset="0"/>
                <a:cs typeface="Calibri Light" panose="020F0302020204030204" pitchFamily="34" charset="0"/>
              </a:rPr>
              <a:t>under 18 år </a:t>
            </a:r>
            <a:r>
              <a:rPr lang="sv-SE" sz="1600" b="0" i="0" dirty="0">
                <a:solidFill>
                  <a:srgbClr val="000000"/>
                </a:solidFill>
                <a:effectLst/>
                <a:latin typeface="Calibri Light" panose="020F0302020204030204" pitchFamily="34" charset="0"/>
                <a:cs typeface="Calibri Light" panose="020F0302020204030204" pitchFamily="34" charset="0"/>
              </a:rPr>
              <a:t>ska din vårdnadshavare anmäla din frånvaro. Antingen via </a:t>
            </a:r>
            <a:r>
              <a:rPr lang="sv-SE" sz="1600" dirty="0">
                <a:solidFill>
                  <a:srgbClr val="000000"/>
                </a:solidFill>
                <a:latin typeface="Calibri Light" panose="020F0302020204030204" pitchFamily="34" charset="0"/>
                <a:cs typeface="Calibri Light" panose="020F0302020204030204" pitchFamily="34" charset="0"/>
              </a:rPr>
              <a:t>D</a:t>
            </a:r>
            <a:r>
              <a:rPr lang="sv-SE" sz="1600" b="0" i="0" dirty="0">
                <a:solidFill>
                  <a:srgbClr val="000000"/>
                </a:solidFill>
                <a:effectLst/>
                <a:latin typeface="Calibri Light" panose="020F0302020204030204" pitchFamily="34" charset="0"/>
                <a:cs typeface="Calibri Light" panose="020F0302020204030204" pitchFamily="34" charset="0"/>
              </a:rPr>
              <a:t>exter eller telefon: </a:t>
            </a:r>
            <a:br>
              <a:rPr lang="sv-SE" sz="1600" b="0" i="0" dirty="0">
                <a:solidFill>
                  <a:srgbClr val="000000"/>
                </a:solidFill>
                <a:effectLst/>
                <a:latin typeface="Calibri Light" panose="020F0302020204030204" pitchFamily="34" charset="0"/>
                <a:cs typeface="Calibri Light" panose="020F0302020204030204" pitchFamily="34" charset="0"/>
              </a:rPr>
            </a:br>
            <a:r>
              <a:rPr lang="sv-SE" sz="1600" b="0" i="0" dirty="0">
                <a:solidFill>
                  <a:srgbClr val="000000"/>
                </a:solidFill>
                <a:effectLst/>
                <a:latin typeface="Calibri Light" panose="020F0302020204030204" pitchFamily="34" charset="0"/>
                <a:cs typeface="Calibri Light" panose="020F0302020204030204" pitchFamily="34" charset="0"/>
              </a:rPr>
              <a:t>0980 – 31 08 77</a:t>
            </a:r>
          </a:p>
          <a:p>
            <a:pPr marL="285750" indent="-285750" fontAlgn="base">
              <a:buFont typeface="Courier New" panose="02070309020205020404" pitchFamily="49" charset="0"/>
              <a:buChar char="o"/>
            </a:pPr>
            <a:r>
              <a:rPr lang="sv-SE" sz="1600" dirty="0">
                <a:solidFill>
                  <a:srgbClr val="000000"/>
                </a:solidFill>
                <a:latin typeface="Calibri Light" panose="020F0302020204030204" pitchFamily="34" charset="0"/>
                <a:cs typeface="Calibri Light" panose="020F0302020204030204" pitchFamily="34" charset="0"/>
              </a:rPr>
              <a:t>Om du är över 18 år anmäler du frånvaron själv via Dexter eller telefon  </a:t>
            </a:r>
          </a:p>
          <a:p>
            <a:pPr marL="285750" indent="-285750" algn="l" rtl="0" fontAlgn="base">
              <a:buFont typeface="Courier New" panose="02070309020205020404" pitchFamily="49" charset="0"/>
              <a:buChar char="o"/>
            </a:pPr>
            <a:endParaRPr lang="sv-SE" sz="1600" b="0" i="0" dirty="0">
              <a:solidFill>
                <a:srgbClr val="000000"/>
              </a:solidFill>
              <a:effectLst/>
              <a:latin typeface="Calibri Light" panose="020F0302020204030204" pitchFamily="34" charset="0"/>
              <a:cs typeface="Calibri Light" panose="020F0302020204030204" pitchFamily="34" charset="0"/>
            </a:endParaRPr>
          </a:p>
          <a:p>
            <a:endParaRPr lang="sv-SE" dirty="0"/>
          </a:p>
        </p:txBody>
      </p:sp>
      <p:pic>
        <p:nvPicPr>
          <p:cNvPr id="23" name="Bild 22" descr="Frågor med hel fyllning">
            <a:extLst>
              <a:ext uri="{FF2B5EF4-FFF2-40B4-BE49-F238E27FC236}">
                <a16:creationId xmlns:a16="http://schemas.microsoft.com/office/drawing/2014/main" id="{2A29DD7F-9D4D-4AA4-AFE5-D0E22217149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5141" y="7212738"/>
            <a:ext cx="396000" cy="396000"/>
          </a:xfrm>
          <a:prstGeom prst="rect">
            <a:avLst/>
          </a:prstGeom>
        </p:spPr>
      </p:pic>
      <p:sp>
        <p:nvSpPr>
          <p:cNvPr id="24" name="textruta 23">
            <a:extLst>
              <a:ext uri="{FF2B5EF4-FFF2-40B4-BE49-F238E27FC236}">
                <a16:creationId xmlns:a16="http://schemas.microsoft.com/office/drawing/2014/main" id="{115E4244-F27C-4EB7-A4A8-0F4642B0A33D}"/>
              </a:ext>
            </a:extLst>
          </p:cNvPr>
          <p:cNvSpPr txBox="1"/>
          <p:nvPr/>
        </p:nvSpPr>
        <p:spPr>
          <a:xfrm>
            <a:off x="587790" y="6924312"/>
            <a:ext cx="4954515" cy="2339102"/>
          </a:xfrm>
          <a:prstGeom prst="rect">
            <a:avLst/>
          </a:prstGeom>
          <a:noFill/>
        </p:spPr>
        <p:txBody>
          <a:bodyPr wrap="square" rtlCol="0">
            <a:spAutoFit/>
          </a:bodyPr>
          <a:lstStyle/>
          <a:p>
            <a:pPr algn="l" rtl="0" fontAlgn="base"/>
            <a:endParaRPr lang="sv-SE" sz="1600" b="0" i="0" dirty="0">
              <a:solidFill>
                <a:schemeClr val="accent2"/>
              </a:solidFill>
              <a:effectLst/>
              <a:latin typeface="Calibri Light" panose="020F0302020204030204" pitchFamily="34" charset="0"/>
              <a:cs typeface="Calibri Light" panose="020F0302020204030204" pitchFamily="34" charset="0"/>
            </a:endParaRPr>
          </a:p>
          <a:p>
            <a:pPr algn="l" rtl="0" fontAlgn="base"/>
            <a:r>
              <a:rPr lang="sv-SE" sz="1600" b="1" i="0" dirty="0">
                <a:solidFill>
                  <a:srgbClr val="FF9900"/>
                </a:solidFill>
                <a:effectLst/>
                <a:latin typeface="Calibri Light" panose="020F0302020204030204" pitchFamily="34" charset="0"/>
                <a:cs typeface="Calibri Light" panose="020F0302020204030204" pitchFamily="34" charset="0"/>
              </a:rPr>
              <a:t>Hur söker jag ledigt? </a:t>
            </a:r>
            <a:r>
              <a:rPr lang="sv-SE" sz="1600" b="0" i="0" dirty="0">
                <a:solidFill>
                  <a:srgbClr val="FF9900"/>
                </a:solidFill>
                <a:effectLst/>
                <a:latin typeface="Calibri Light" panose="020F0302020204030204" pitchFamily="34" charset="0"/>
                <a:cs typeface="Calibri Light" panose="020F0302020204030204" pitchFamily="34" charset="0"/>
              </a:rPr>
              <a:t> </a:t>
            </a:r>
          </a:p>
          <a:p>
            <a:pPr marL="285750" indent="-285750" rtl="0" fontAlgn="base">
              <a:buFont typeface="Courier New" panose="02070309020205020404" pitchFamily="49" charset="0"/>
              <a:buChar char="o"/>
            </a:pPr>
            <a:r>
              <a:rPr lang="sv-SE" sz="1600" b="0" i="0" dirty="0">
                <a:effectLst/>
                <a:latin typeface="Calibri Light" panose="020F0302020204030204" pitchFamily="34" charset="0"/>
                <a:cs typeface="Calibri Light" panose="020F0302020204030204" pitchFamily="34" charset="0"/>
              </a:rPr>
              <a:t>Du ansöker om ledighet via Dexter</a:t>
            </a:r>
          </a:p>
          <a:p>
            <a:pPr marL="285750" indent="-285750" rtl="0" fontAlgn="base">
              <a:buFont typeface="Courier New" panose="02070309020205020404" pitchFamily="49" charset="0"/>
              <a:buChar char="o"/>
            </a:pPr>
            <a:r>
              <a:rPr lang="sv-SE" sz="1600" b="0" i="0" dirty="0">
                <a:effectLst/>
                <a:latin typeface="Calibri Light" panose="020F0302020204030204" pitchFamily="34" charset="0"/>
                <a:cs typeface="Calibri Light" panose="020F0302020204030204" pitchFamily="34" charset="0"/>
              </a:rPr>
              <a:t>Mentor kan besluta</a:t>
            </a:r>
            <a:r>
              <a:rPr lang="sv-SE" sz="1600" dirty="0">
                <a:latin typeface="Calibri Light" panose="020F0302020204030204" pitchFamily="34" charset="0"/>
                <a:cs typeface="Calibri Light" panose="020F0302020204030204" pitchFamily="34" charset="0"/>
              </a:rPr>
              <a:t> om upp till tre dagar per termin</a:t>
            </a:r>
            <a:r>
              <a:rPr lang="sv-SE" sz="1600" b="0" i="0" dirty="0">
                <a:effectLst/>
                <a:latin typeface="Calibri Light" panose="020F0302020204030204" pitchFamily="34" charset="0"/>
                <a:cs typeface="Calibri Light" panose="020F0302020204030204" pitchFamily="34" charset="0"/>
              </a:rPr>
              <a:t> </a:t>
            </a:r>
          </a:p>
          <a:p>
            <a:pPr marL="285750" indent="-285750" fontAlgn="base">
              <a:buFont typeface="Courier New" panose="02070309020205020404" pitchFamily="49" charset="0"/>
              <a:buChar char="o"/>
            </a:pPr>
            <a:r>
              <a:rPr lang="sv-SE" sz="1600" b="0" i="0" dirty="0">
                <a:effectLst/>
                <a:latin typeface="Calibri Light" panose="020F0302020204030204" pitchFamily="34" charset="0"/>
                <a:cs typeface="Calibri Light" panose="020F0302020204030204" pitchFamily="34" charset="0"/>
              </a:rPr>
              <a:t>Vid längre ledighet tas beslut av rektor </a:t>
            </a:r>
          </a:p>
          <a:p>
            <a:pPr marL="285750" indent="-285750" algn="l" rtl="0" fontAlgn="base">
              <a:buFont typeface="Courier New" panose="02070309020205020404" pitchFamily="49" charset="0"/>
              <a:buChar char="o"/>
            </a:pPr>
            <a:r>
              <a:rPr lang="sv-SE" sz="1600" b="0" i="0" dirty="0">
                <a:solidFill>
                  <a:srgbClr val="000000"/>
                </a:solidFill>
                <a:effectLst/>
                <a:latin typeface="Calibri Light" panose="020F0302020204030204" pitchFamily="34" charset="0"/>
                <a:cs typeface="Calibri Light" panose="020F0302020204030204" pitchFamily="34" charset="0"/>
              </a:rPr>
              <a:t>Ledighet beviljas endast </a:t>
            </a:r>
            <a:r>
              <a:rPr lang="sv-SE" sz="1600" b="1" i="0" dirty="0">
                <a:solidFill>
                  <a:srgbClr val="000000"/>
                </a:solidFill>
                <a:effectLst/>
                <a:latin typeface="Calibri Light" panose="020F0302020204030204" pitchFamily="34" charset="0"/>
                <a:cs typeface="Calibri Light" panose="020F0302020204030204" pitchFamily="34" charset="0"/>
              </a:rPr>
              <a:t>vid särskilda angelägenheter</a:t>
            </a:r>
            <a:r>
              <a:rPr lang="sv-SE" sz="1600" b="0" i="0" dirty="0">
                <a:solidFill>
                  <a:srgbClr val="000000"/>
                </a:solidFill>
                <a:effectLst/>
                <a:latin typeface="Calibri Light" panose="020F0302020204030204" pitchFamily="34" charset="0"/>
                <a:cs typeface="Calibri Light" panose="020F0302020204030204" pitchFamily="34" charset="0"/>
              </a:rPr>
              <a:t>, ledighet för nöjesresor beviljas inte </a:t>
            </a:r>
            <a:endParaRPr lang="sv-SE" sz="1600" dirty="0">
              <a:solidFill>
                <a:srgbClr val="000000"/>
              </a:solidFill>
              <a:latin typeface="Calibri Light" panose="020F0302020204030204" pitchFamily="34" charset="0"/>
              <a:cs typeface="Calibri Light" panose="020F0302020204030204" pitchFamily="34" charset="0"/>
            </a:endParaRPr>
          </a:p>
          <a:p>
            <a:pPr marL="285750" indent="-285750" algn="l" rtl="0" fontAlgn="base">
              <a:buFont typeface="Courier New" panose="02070309020205020404" pitchFamily="49" charset="0"/>
              <a:buChar char="o"/>
            </a:pPr>
            <a:r>
              <a:rPr lang="sv-SE" sz="1600" b="0" i="0" dirty="0">
                <a:solidFill>
                  <a:srgbClr val="000000"/>
                </a:solidFill>
                <a:effectLst/>
                <a:latin typeface="Calibri Light" panose="020F0302020204030204" pitchFamily="34" charset="0"/>
                <a:cs typeface="Calibri Light" panose="020F0302020204030204" pitchFamily="34" charset="0"/>
              </a:rPr>
              <a:t>Prata med mentor/rektor</a:t>
            </a:r>
            <a:r>
              <a:rPr lang="sv-SE" sz="1600" dirty="0">
                <a:solidFill>
                  <a:srgbClr val="000000"/>
                </a:solidFill>
                <a:latin typeface="Calibri Light" panose="020F0302020204030204" pitchFamily="34" charset="0"/>
                <a:cs typeface="Calibri Light" panose="020F0302020204030204" pitchFamily="34" charset="0"/>
              </a:rPr>
              <a:t> om du har funderingar</a:t>
            </a:r>
            <a:endParaRPr lang="sv-SE" sz="1600" b="0" i="0" dirty="0">
              <a:solidFill>
                <a:srgbClr val="000000"/>
              </a:solidFill>
              <a:effectLst/>
              <a:latin typeface="Calibri Light" panose="020F0302020204030204" pitchFamily="34" charset="0"/>
              <a:cs typeface="Calibri Light" panose="020F0302020204030204" pitchFamily="34" charset="0"/>
            </a:endParaRPr>
          </a:p>
          <a:p>
            <a:endParaRPr lang="sv-SE" dirty="0"/>
          </a:p>
        </p:txBody>
      </p:sp>
      <p:sp>
        <p:nvSpPr>
          <p:cNvPr id="28" name="textruta 27">
            <a:extLst>
              <a:ext uri="{FF2B5EF4-FFF2-40B4-BE49-F238E27FC236}">
                <a16:creationId xmlns:a16="http://schemas.microsoft.com/office/drawing/2014/main" id="{04BC53BA-34BF-4B30-93D8-C7F6BF60FC92}"/>
              </a:ext>
            </a:extLst>
          </p:cNvPr>
          <p:cNvSpPr txBox="1"/>
          <p:nvPr/>
        </p:nvSpPr>
        <p:spPr>
          <a:xfrm>
            <a:off x="155826" y="49373"/>
            <a:ext cx="4897438" cy="369332"/>
          </a:xfrm>
          <a:prstGeom prst="rect">
            <a:avLst/>
          </a:prstGeom>
          <a:noFill/>
        </p:spPr>
        <p:txBody>
          <a:bodyPr wrap="square" rtlCol="0">
            <a:spAutoFit/>
          </a:bodyPr>
          <a:lstStyle/>
          <a:p>
            <a:pPr algn="ctr"/>
            <a:r>
              <a:rPr lang="sv-SE" b="1" dirty="0">
                <a:solidFill>
                  <a:srgbClr val="EC6A26"/>
                </a:solidFill>
                <a:latin typeface="Calibri Light" panose="020F0302020204030204" pitchFamily="34" charset="0"/>
                <a:cs typeface="Calibri Light" panose="020F0302020204030204" pitchFamily="34" charset="0"/>
              </a:rPr>
              <a:t>Din </a:t>
            </a:r>
            <a:r>
              <a:rPr lang="sv-SE" b="1" dirty="0">
                <a:solidFill>
                  <a:schemeClr val="accent1"/>
                </a:solidFill>
                <a:latin typeface="Calibri Light" panose="020F0302020204030204" pitchFamily="34" charset="0"/>
                <a:cs typeface="Calibri Light" panose="020F0302020204030204" pitchFamily="34" charset="0"/>
              </a:rPr>
              <a:t>mentor</a:t>
            </a:r>
          </a:p>
        </p:txBody>
      </p:sp>
      <p:sp>
        <p:nvSpPr>
          <p:cNvPr id="29" name="textruta 28">
            <a:extLst>
              <a:ext uri="{FF2B5EF4-FFF2-40B4-BE49-F238E27FC236}">
                <a16:creationId xmlns:a16="http://schemas.microsoft.com/office/drawing/2014/main" id="{4F434820-37CD-437F-AAA1-1736D54A89B7}"/>
              </a:ext>
            </a:extLst>
          </p:cNvPr>
          <p:cNvSpPr txBox="1"/>
          <p:nvPr/>
        </p:nvSpPr>
        <p:spPr>
          <a:xfrm>
            <a:off x="260967" y="328897"/>
            <a:ext cx="4980715" cy="1815882"/>
          </a:xfrm>
          <a:prstGeom prst="rect">
            <a:avLst/>
          </a:prstGeom>
          <a:noFill/>
        </p:spPr>
        <p:txBody>
          <a:bodyPr wrap="square" rtlCol="0">
            <a:spAutoFit/>
          </a:bodyPr>
          <a:lstStyle/>
          <a:p>
            <a:r>
              <a:rPr lang="sv-SE" sz="1600" dirty="0">
                <a:latin typeface="Calibri Light"/>
                <a:ea typeface="+mn-lt"/>
                <a:cs typeface="+mn-lt"/>
              </a:rPr>
              <a:t>Under gymnasietiden har du en mentor som vägleder dig i dina studier. Du är alltid välkommen att kontakta din mentor om du undrar över något. Det kan handla om praktiska frågor om skolan, inlärning, studieteknik eller ditt välmående. Om det är något i skolmiljön som inte känns bra eller om du behöver extra stöd, hjälper mentorn dig. Mentorn kan också ta hjälp av andra personer på skolan.</a:t>
            </a:r>
          </a:p>
        </p:txBody>
      </p:sp>
      <p:pic>
        <p:nvPicPr>
          <p:cNvPr id="3" name="Bild 2" descr="Vägskyltar med hel fyllning">
            <a:extLst>
              <a:ext uri="{FF2B5EF4-FFF2-40B4-BE49-F238E27FC236}">
                <a16:creationId xmlns:a16="http://schemas.microsoft.com/office/drawing/2014/main" id="{F52FA4A0-65DB-4B89-916D-B79289CEAD2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2255155" y="2093599"/>
            <a:ext cx="737614" cy="737614"/>
          </a:xfrm>
          <a:prstGeom prst="rect">
            <a:avLst/>
          </a:prstGeom>
        </p:spPr>
      </p:pic>
      <p:cxnSp>
        <p:nvCxnSpPr>
          <p:cNvPr id="13" name="Rak koppling 12">
            <a:extLst>
              <a:ext uri="{FF2B5EF4-FFF2-40B4-BE49-F238E27FC236}">
                <a16:creationId xmlns:a16="http://schemas.microsoft.com/office/drawing/2014/main" id="{770CD6FA-A8D0-436D-B57E-4021838D61B2}"/>
              </a:ext>
            </a:extLst>
          </p:cNvPr>
          <p:cNvCxnSpPr>
            <a:cxnSpLocks/>
          </p:cNvCxnSpPr>
          <p:nvPr/>
        </p:nvCxnSpPr>
        <p:spPr>
          <a:xfrm>
            <a:off x="146624" y="2925685"/>
            <a:ext cx="5209403" cy="0"/>
          </a:xfrm>
          <a:prstGeom prst="line">
            <a:avLst/>
          </a:prstGeom>
        </p:spPr>
        <p:style>
          <a:lnRef idx="1">
            <a:schemeClr val="accent1"/>
          </a:lnRef>
          <a:fillRef idx="0">
            <a:schemeClr val="accent1"/>
          </a:fillRef>
          <a:effectRef idx="0">
            <a:schemeClr val="accent1"/>
          </a:effectRef>
          <a:fontRef idx="minor">
            <a:schemeClr val="tx1"/>
          </a:fontRef>
        </p:style>
      </p:cxnSp>
      <p:pic>
        <p:nvPicPr>
          <p:cNvPr id="16" name="Picture 6">
            <a:extLst>
              <a:ext uri="{FF2B5EF4-FFF2-40B4-BE49-F238E27FC236}">
                <a16:creationId xmlns:a16="http://schemas.microsoft.com/office/drawing/2014/main" id="{CE6385BB-E72A-4A32-99ED-A2735E0B4C3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3203" y="5952738"/>
            <a:ext cx="1262493"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4" name="Bildobjekt 13">
            <a:extLst>
              <a:ext uri="{FF2B5EF4-FFF2-40B4-BE49-F238E27FC236}">
                <a16:creationId xmlns:a16="http://schemas.microsoft.com/office/drawing/2014/main" id="{74CCCCCF-6285-4DF8-A268-9A490CBB69C8}"/>
              </a:ext>
            </a:extLst>
          </p:cNvPr>
          <p:cNvPicPr>
            <a:picLocks noChangeAspect="1"/>
          </p:cNvPicPr>
          <p:nvPr/>
        </p:nvPicPr>
        <p:blipFill>
          <a:blip r:embed="rId7"/>
          <a:stretch>
            <a:fillRect/>
          </a:stretch>
        </p:blipFill>
        <p:spPr>
          <a:xfrm>
            <a:off x="2916762" y="6643324"/>
            <a:ext cx="1162050" cy="561975"/>
          </a:xfrm>
          <a:prstGeom prst="rect">
            <a:avLst/>
          </a:prstGeom>
          <a:ln>
            <a:solidFill>
              <a:schemeClr val="tx1"/>
            </a:solidFill>
          </a:ln>
        </p:spPr>
      </p:pic>
    </p:spTree>
    <p:extLst>
      <p:ext uri="{BB962C8B-B14F-4D97-AF65-F5344CB8AC3E}">
        <p14:creationId xmlns:p14="http://schemas.microsoft.com/office/powerpoint/2010/main" val="1161205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C6C3D2B9-130A-402D-A6F7-3679272CBB80}"/>
              </a:ext>
            </a:extLst>
          </p:cNvPr>
          <p:cNvPicPr>
            <a:picLocks noChangeAspect="1"/>
          </p:cNvPicPr>
          <p:nvPr/>
        </p:nvPicPr>
        <p:blipFill rotWithShape="1">
          <a:blip r:embed="rId2">
            <a:extLst>
              <a:ext uri="{28A0092B-C50C-407E-A947-70E740481C1C}">
                <a14:useLocalDpi xmlns:a14="http://schemas.microsoft.com/office/drawing/2010/main" val="0"/>
              </a:ext>
            </a:extLst>
          </a:blip>
          <a:srcRect l="15097" t="2555" r="20914"/>
          <a:stretch/>
        </p:blipFill>
        <p:spPr>
          <a:xfrm>
            <a:off x="1065932" y="4572000"/>
            <a:ext cx="4040016" cy="4349082"/>
          </a:xfrm>
          <a:prstGeom prst="rect">
            <a:avLst/>
          </a:prstGeom>
        </p:spPr>
      </p:pic>
      <p:pic>
        <p:nvPicPr>
          <p:cNvPr id="9" name="Bildobjekt 8">
            <a:extLst>
              <a:ext uri="{FF2B5EF4-FFF2-40B4-BE49-F238E27FC236}">
                <a16:creationId xmlns:a16="http://schemas.microsoft.com/office/drawing/2014/main" id="{2539E69A-6AB0-4C19-8CEF-0FDEC41FF9AE}"/>
              </a:ext>
            </a:extLst>
          </p:cNvPr>
          <p:cNvPicPr>
            <a:picLocks noChangeAspect="1"/>
          </p:cNvPicPr>
          <p:nvPr/>
        </p:nvPicPr>
        <p:blipFill rotWithShape="1">
          <a:blip r:embed="rId3">
            <a:extLst>
              <a:ext uri="{28A0092B-C50C-407E-A947-70E740481C1C}">
                <a14:useLocalDpi xmlns:a14="http://schemas.microsoft.com/office/drawing/2010/main" val="0"/>
              </a:ext>
            </a:extLst>
          </a:blip>
          <a:srcRect l="25333" t="-1225" r="52742" b="56154"/>
          <a:stretch/>
        </p:blipFill>
        <p:spPr>
          <a:xfrm>
            <a:off x="0" y="498504"/>
            <a:ext cx="1503655" cy="2184999"/>
          </a:xfrm>
          <a:prstGeom prst="rect">
            <a:avLst/>
          </a:prstGeom>
        </p:spPr>
      </p:pic>
      <p:sp>
        <p:nvSpPr>
          <p:cNvPr id="2" name="textruta 1">
            <a:extLst>
              <a:ext uri="{FF2B5EF4-FFF2-40B4-BE49-F238E27FC236}">
                <a16:creationId xmlns:a16="http://schemas.microsoft.com/office/drawing/2014/main" id="{7506EF17-7916-4F03-BDB5-35B1787E4655}"/>
              </a:ext>
            </a:extLst>
          </p:cNvPr>
          <p:cNvSpPr txBox="1"/>
          <p:nvPr/>
        </p:nvSpPr>
        <p:spPr>
          <a:xfrm>
            <a:off x="193440" y="324532"/>
            <a:ext cx="5255909"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br>
              <a:rPr lang="sv-SE" sz="1600" dirty="0">
                <a:latin typeface="Calibri Light"/>
                <a:cs typeface="Calibri Light"/>
              </a:rPr>
            </a:br>
            <a:endParaRPr lang="sv-SE" sz="1600" dirty="0">
              <a:latin typeface="Calibri Light"/>
              <a:cs typeface="Calibri Light"/>
            </a:endParaRPr>
          </a:p>
        </p:txBody>
      </p:sp>
      <p:sp>
        <p:nvSpPr>
          <p:cNvPr id="5" name="textruta 4">
            <a:extLst>
              <a:ext uri="{FF2B5EF4-FFF2-40B4-BE49-F238E27FC236}">
                <a16:creationId xmlns:a16="http://schemas.microsoft.com/office/drawing/2014/main" id="{C0614193-EDDA-4DFF-8A0F-A37A41E9D247}"/>
              </a:ext>
            </a:extLst>
          </p:cNvPr>
          <p:cNvSpPr txBox="1"/>
          <p:nvPr/>
        </p:nvSpPr>
        <p:spPr>
          <a:xfrm>
            <a:off x="994042" y="75767"/>
            <a:ext cx="36547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b="1" dirty="0">
                <a:solidFill>
                  <a:schemeClr val="accent1"/>
                </a:solidFill>
                <a:latin typeface="Calibri Light"/>
                <a:cs typeface="Calibri Light"/>
              </a:rPr>
              <a:t>Karta LG Jokkmokk</a:t>
            </a:r>
            <a:endParaRPr lang="sv-SE" b="1" dirty="0">
              <a:solidFill>
                <a:schemeClr val="accent1"/>
              </a:solidFill>
              <a:latin typeface="Trebuchet MS" panose="020B0603020202020204"/>
              <a:cs typeface="Calibri Light"/>
            </a:endParaRPr>
          </a:p>
        </p:txBody>
      </p:sp>
      <p:pic>
        <p:nvPicPr>
          <p:cNvPr id="4" name="Bildobjekt 3">
            <a:extLst>
              <a:ext uri="{FF2B5EF4-FFF2-40B4-BE49-F238E27FC236}">
                <a16:creationId xmlns:a16="http://schemas.microsoft.com/office/drawing/2014/main" id="{3D28F18B-0688-44AA-87E2-539F9838655D}"/>
              </a:ext>
            </a:extLst>
          </p:cNvPr>
          <p:cNvPicPr>
            <a:picLocks noChangeAspect="1"/>
          </p:cNvPicPr>
          <p:nvPr/>
        </p:nvPicPr>
        <p:blipFill rotWithShape="1">
          <a:blip r:embed="rId4">
            <a:extLst>
              <a:ext uri="{28A0092B-C50C-407E-A947-70E740481C1C}">
                <a14:useLocalDpi xmlns:a14="http://schemas.microsoft.com/office/drawing/2010/main" val="0"/>
              </a:ext>
            </a:extLst>
          </a:blip>
          <a:srcRect l="15224" t="5980" r="17175"/>
          <a:stretch/>
        </p:blipFill>
        <p:spPr>
          <a:xfrm>
            <a:off x="1321034" y="629307"/>
            <a:ext cx="3978354" cy="3911364"/>
          </a:xfrm>
          <a:prstGeom prst="rect">
            <a:avLst/>
          </a:prstGeom>
        </p:spPr>
      </p:pic>
    </p:spTree>
    <p:extLst>
      <p:ext uri="{BB962C8B-B14F-4D97-AF65-F5344CB8AC3E}">
        <p14:creationId xmlns:p14="http://schemas.microsoft.com/office/powerpoint/2010/main" val="3350179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ruta 19">
            <a:extLst>
              <a:ext uri="{FF2B5EF4-FFF2-40B4-BE49-F238E27FC236}">
                <a16:creationId xmlns:a16="http://schemas.microsoft.com/office/drawing/2014/main" id="{F31A02FE-A05D-48A8-833E-D1BDBE6F8076}"/>
              </a:ext>
            </a:extLst>
          </p:cNvPr>
          <p:cNvSpPr txBox="1"/>
          <p:nvPr/>
        </p:nvSpPr>
        <p:spPr>
          <a:xfrm>
            <a:off x="953998" y="5499364"/>
            <a:ext cx="3625514" cy="1077218"/>
          </a:xfrm>
          <a:prstGeom prst="rect">
            <a:avLst/>
          </a:prstGeom>
          <a:noFill/>
        </p:spPr>
        <p:txBody>
          <a:bodyPr wrap="square" rtlCol="0">
            <a:spAutoFit/>
          </a:bodyPr>
          <a:lstStyle/>
          <a:p>
            <a:pPr algn="l" rtl="0" fontAlgn="base"/>
            <a:endParaRPr lang="sv-SE" sz="1600" b="0" dirty="0">
              <a:solidFill>
                <a:schemeClr val="accent2"/>
              </a:solidFill>
              <a:effectLst/>
              <a:latin typeface="Calibri Light" panose="020F0302020204030204" pitchFamily="34" charset="0"/>
              <a:ea typeface="游明朝" panose="020B0400000000000000" pitchFamily="18" charset="-128"/>
              <a:cs typeface="Calibri Light" panose="020F0302020204030204" pitchFamily="34" charset="0"/>
            </a:endParaRPr>
          </a:p>
          <a:p>
            <a:pPr algn="l" rtl="0" fontAlgn="base"/>
            <a:r>
              <a:rPr lang="sv-SE" sz="1600" b="1" i="0" dirty="0">
                <a:solidFill>
                  <a:srgbClr val="FF9900"/>
                </a:solidFill>
                <a:effectLst/>
                <a:latin typeface="Calibri Light" panose="020F0302020204030204" pitchFamily="34" charset="0"/>
                <a:ea typeface="游明朝" panose="020B0400000000000000" pitchFamily="18" charset="-128"/>
                <a:cs typeface="Calibri Light" panose="020F0302020204030204" pitchFamily="34" charset="0"/>
              </a:rPr>
              <a:t>Min dator är trasig, vad gör jag nu?  </a:t>
            </a:r>
            <a:endParaRPr lang="sv-SE" b="1" dirty="0">
              <a:solidFill>
                <a:srgbClr val="FF9900"/>
              </a:solidFill>
            </a:endParaRPr>
          </a:p>
          <a:p>
            <a:pPr marL="285750" indent="-285750" algn="l" rtl="0" fontAlgn="base">
              <a:buFont typeface="Courier New" panose="02070309020205020404" pitchFamily="49" charset="0"/>
              <a:buChar char="o"/>
            </a:pPr>
            <a:r>
              <a:rPr lang="sv-SE" sz="1600" b="0" i="0" dirty="0">
                <a:solidFill>
                  <a:srgbClr val="000000"/>
                </a:solidFill>
                <a:effectLst/>
                <a:latin typeface="Calibri Light" panose="020F0302020204030204" pitchFamily="34" charset="0"/>
                <a:ea typeface="游明朝" panose="020B0400000000000000" pitchFamily="18" charset="-128"/>
                <a:cs typeface="Calibri Light" panose="020F0302020204030204" pitchFamily="34" charset="0"/>
              </a:rPr>
              <a:t>Gå till Helena Karlsson med din dator så får du hjälp</a:t>
            </a:r>
          </a:p>
        </p:txBody>
      </p:sp>
      <p:sp>
        <p:nvSpPr>
          <p:cNvPr id="24" name="textruta 23">
            <a:extLst>
              <a:ext uri="{FF2B5EF4-FFF2-40B4-BE49-F238E27FC236}">
                <a16:creationId xmlns:a16="http://schemas.microsoft.com/office/drawing/2014/main" id="{465A9680-A946-4814-915E-76264CE9E175}"/>
              </a:ext>
            </a:extLst>
          </p:cNvPr>
          <p:cNvSpPr txBox="1"/>
          <p:nvPr/>
        </p:nvSpPr>
        <p:spPr>
          <a:xfrm>
            <a:off x="242192" y="5072831"/>
            <a:ext cx="4858603" cy="369332"/>
          </a:xfrm>
          <a:prstGeom prst="rect">
            <a:avLst/>
          </a:prstGeom>
          <a:noFill/>
        </p:spPr>
        <p:txBody>
          <a:bodyPr wrap="square" rtlCol="0">
            <a:spAutoFit/>
          </a:bodyPr>
          <a:lstStyle/>
          <a:p>
            <a:pPr algn="ctr"/>
            <a:r>
              <a:rPr lang="sv-SE" b="1" dirty="0">
                <a:solidFill>
                  <a:srgbClr val="EC6A26"/>
                </a:solidFill>
                <a:latin typeface="Calibri Light" panose="020F0302020204030204" pitchFamily="34" charset="0"/>
                <a:cs typeface="Calibri Light" panose="020F0302020204030204" pitchFamily="34" charset="0"/>
              </a:rPr>
              <a:t>Andra vanliga frågor</a:t>
            </a:r>
          </a:p>
        </p:txBody>
      </p:sp>
      <p:pic>
        <p:nvPicPr>
          <p:cNvPr id="11" name="Bild 10" descr="Frågor med hel fyllning">
            <a:extLst>
              <a:ext uri="{FF2B5EF4-FFF2-40B4-BE49-F238E27FC236}">
                <a16:creationId xmlns:a16="http://schemas.microsoft.com/office/drawing/2014/main" id="{48A24E72-BF6A-464D-960D-527D36F68B1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7946" y="2283390"/>
            <a:ext cx="396000" cy="396000"/>
          </a:xfrm>
          <a:prstGeom prst="rect">
            <a:avLst/>
          </a:prstGeom>
        </p:spPr>
      </p:pic>
      <p:sp>
        <p:nvSpPr>
          <p:cNvPr id="15" name="textruta 14">
            <a:extLst>
              <a:ext uri="{FF2B5EF4-FFF2-40B4-BE49-F238E27FC236}">
                <a16:creationId xmlns:a16="http://schemas.microsoft.com/office/drawing/2014/main" id="{E3A7F4EC-BB70-460E-9E39-5FB93C57B819}"/>
              </a:ext>
            </a:extLst>
          </p:cNvPr>
          <p:cNvSpPr txBox="1"/>
          <p:nvPr/>
        </p:nvSpPr>
        <p:spPr>
          <a:xfrm>
            <a:off x="968195" y="2013027"/>
            <a:ext cx="4264693" cy="1354217"/>
          </a:xfrm>
          <a:prstGeom prst="rect">
            <a:avLst/>
          </a:prstGeom>
          <a:noFill/>
        </p:spPr>
        <p:txBody>
          <a:bodyPr wrap="square" rtlCol="0">
            <a:spAutoFit/>
          </a:bodyPr>
          <a:lstStyle/>
          <a:p>
            <a:pPr algn="l" rtl="0" fontAlgn="base"/>
            <a:endParaRPr lang="sv-SE" sz="1600" b="0" i="0" dirty="0">
              <a:solidFill>
                <a:schemeClr val="accent2"/>
              </a:solidFill>
              <a:effectLst/>
              <a:latin typeface="Calibri Light" panose="020F0302020204030204" pitchFamily="34" charset="0"/>
              <a:cs typeface="Calibri Light" panose="020F0302020204030204" pitchFamily="34" charset="0"/>
            </a:endParaRPr>
          </a:p>
          <a:p>
            <a:pPr algn="l" rtl="0" fontAlgn="base"/>
            <a:r>
              <a:rPr lang="sv-SE" sz="1600" b="1" i="0" dirty="0">
                <a:solidFill>
                  <a:srgbClr val="FF9900"/>
                </a:solidFill>
                <a:effectLst/>
                <a:latin typeface="Calibri Light" panose="020F0302020204030204" pitchFamily="34" charset="0"/>
                <a:cs typeface="Calibri Light" panose="020F0302020204030204" pitchFamily="34" charset="0"/>
              </a:rPr>
              <a:t>Vad gäller för studiemedel från CSN?</a:t>
            </a:r>
          </a:p>
          <a:p>
            <a:pPr marL="285750" indent="-285750" algn="l" rtl="0" fontAlgn="base">
              <a:buFont typeface="Courier New" panose="02070309020205020404" pitchFamily="49" charset="0"/>
              <a:buChar char="o"/>
            </a:pPr>
            <a:r>
              <a:rPr lang="sv-SE" sz="1600" b="0" i="0" dirty="0">
                <a:effectLst/>
                <a:latin typeface="Calibri Light" panose="020F0302020204030204" pitchFamily="34" charset="0"/>
                <a:cs typeface="Calibri Light" panose="020F0302020204030204" pitchFamily="34" charset="0"/>
              </a:rPr>
              <a:t>På CSN:s hemsida finns det bra information om studiemedel</a:t>
            </a:r>
          </a:p>
          <a:p>
            <a:endParaRPr lang="sv-SE" dirty="0"/>
          </a:p>
        </p:txBody>
      </p:sp>
      <p:pic>
        <p:nvPicPr>
          <p:cNvPr id="17" name="Bild 16" descr="Frågor med hel fyllning">
            <a:extLst>
              <a:ext uri="{FF2B5EF4-FFF2-40B4-BE49-F238E27FC236}">
                <a16:creationId xmlns:a16="http://schemas.microsoft.com/office/drawing/2014/main" id="{B39F72F9-35B7-49CA-9B8E-E1E7DB3B7D9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064" y="5732098"/>
            <a:ext cx="396000" cy="396000"/>
          </a:xfrm>
          <a:prstGeom prst="rect">
            <a:avLst/>
          </a:prstGeom>
        </p:spPr>
      </p:pic>
      <p:pic>
        <p:nvPicPr>
          <p:cNvPr id="3" name="Bild 2" descr="Frågor med hel fyllning">
            <a:extLst>
              <a:ext uri="{FF2B5EF4-FFF2-40B4-BE49-F238E27FC236}">
                <a16:creationId xmlns:a16="http://schemas.microsoft.com/office/drawing/2014/main" id="{62B841A3-B517-4C20-AEC0-EDF2EDE008D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8718" y="6589028"/>
            <a:ext cx="396000" cy="396000"/>
          </a:xfrm>
          <a:prstGeom prst="rect">
            <a:avLst/>
          </a:prstGeom>
        </p:spPr>
      </p:pic>
      <p:sp>
        <p:nvSpPr>
          <p:cNvPr id="4" name="textruta 3">
            <a:extLst>
              <a:ext uri="{FF2B5EF4-FFF2-40B4-BE49-F238E27FC236}">
                <a16:creationId xmlns:a16="http://schemas.microsoft.com/office/drawing/2014/main" id="{EAB1DCDB-AFB8-4358-8DF2-154CA7DC025A}"/>
              </a:ext>
            </a:extLst>
          </p:cNvPr>
          <p:cNvSpPr txBox="1"/>
          <p:nvPr/>
        </p:nvSpPr>
        <p:spPr>
          <a:xfrm>
            <a:off x="933945" y="6586856"/>
            <a:ext cx="4402703" cy="584775"/>
          </a:xfrm>
          <a:prstGeom prst="rect">
            <a:avLst/>
          </a:prstGeom>
          <a:noFill/>
        </p:spPr>
        <p:txBody>
          <a:bodyPr wrap="square" rtlCol="0">
            <a:spAutoFit/>
          </a:bodyPr>
          <a:lstStyle/>
          <a:p>
            <a:r>
              <a:rPr lang="sv-SE" sz="1600" b="1" dirty="0">
                <a:solidFill>
                  <a:srgbClr val="FF9900"/>
                </a:solidFill>
                <a:latin typeface="Calibri Light" panose="020F0302020204030204" pitchFamily="34" charset="0"/>
                <a:cs typeface="Calibri Light" panose="020F0302020204030204" pitchFamily="34" charset="0"/>
              </a:rPr>
              <a:t>Jag har problem med Teams, vem kontaktar jag? </a:t>
            </a:r>
          </a:p>
          <a:p>
            <a:pPr marL="285750" indent="-285750">
              <a:buFont typeface="Courier New" panose="02070309020205020404" pitchFamily="49" charset="0"/>
              <a:buChar char="o"/>
            </a:pPr>
            <a:r>
              <a:rPr lang="sv-SE" sz="1600" dirty="0">
                <a:latin typeface="Calibri Light" panose="020F0302020204030204" pitchFamily="34" charset="0"/>
                <a:cs typeface="Calibri Light" panose="020F0302020204030204" pitchFamily="34" charset="0"/>
              </a:rPr>
              <a:t>Prata med Helena Karlsson</a:t>
            </a:r>
          </a:p>
        </p:txBody>
      </p:sp>
      <p:pic>
        <p:nvPicPr>
          <p:cNvPr id="7" name="Bild 6" descr="Frågor med hel fyllning">
            <a:extLst>
              <a:ext uri="{FF2B5EF4-FFF2-40B4-BE49-F238E27FC236}">
                <a16:creationId xmlns:a16="http://schemas.microsoft.com/office/drawing/2014/main" id="{A11B466E-3F6D-46D5-AAC3-E205A23E2BB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04071" y="7428127"/>
            <a:ext cx="396000" cy="396000"/>
          </a:xfrm>
          <a:prstGeom prst="rect">
            <a:avLst/>
          </a:prstGeom>
        </p:spPr>
      </p:pic>
      <p:sp>
        <p:nvSpPr>
          <p:cNvPr id="10" name="textruta 9">
            <a:extLst>
              <a:ext uri="{FF2B5EF4-FFF2-40B4-BE49-F238E27FC236}">
                <a16:creationId xmlns:a16="http://schemas.microsoft.com/office/drawing/2014/main" id="{F542F289-406B-4AE7-B7C8-5C7A7BB342B3}"/>
              </a:ext>
            </a:extLst>
          </p:cNvPr>
          <p:cNvSpPr txBox="1"/>
          <p:nvPr/>
        </p:nvSpPr>
        <p:spPr>
          <a:xfrm>
            <a:off x="933945" y="7428127"/>
            <a:ext cx="3725777" cy="830997"/>
          </a:xfrm>
          <a:prstGeom prst="rect">
            <a:avLst/>
          </a:prstGeom>
          <a:noFill/>
        </p:spPr>
        <p:txBody>
          <a:bodyPr wrap="square" rtlCol="0">
            <a:spAutoFit/>
          </a:bodyPr>
          <a:lstStyle/>
          <a:p>
            <a:r>
              <a:rPr lang="sv-SE" sz="1600" b="1" dirty="0">
                <a:solidFill>
                  <a:srgbClr val="FF9900"/>
                </a:solidFill>
                <a:latin typeface="Calibri Light" panose="020F0302020204030204" pitchFamily="34" charset="0"/>
                <a:cs typeface="Calibri Light" panose="020F0302020204030204" pitchFamily="34" charset="0"/>
              </a:rPr>
              <a:t>Hur får jag ett busskort? </a:t>
            </a:r>
          </a:p>
          <a:p>
            <a:pPr marL="285750" indent="-285750">
              <a:buFont typeface="Courier New" panose="02070309020205020404" pitchFamily="49" charset="0"/>
              <a:buChar char="o"/>
            </a:pPr>
            <a:r>
              <a:rPr lang="sv-SE" sz="1600" dirty="0">
                <a:latin typeface="Calibri Light" panose="020F0302020204030204" pitchFamily="34" charset="0"/>
                <a:cs typeface="Calibri Light" panose="020F0302020204030204" pitchFamily="34" charset="0"/>
              </a:rPr>
              <a:t>Om du är berättigad till skolskjuts får du ditt busskort via Helena Karlsson</a:t>
            </a:r>
            <a:endParaRPr lang="sv-SE" sz="1600" dirty="0">
              <a:solidFill>
                <a:schemeClr val="accent2"/>
              </a:solidFill>
              <a:latin typeface="Calibri Light" panose="020F0302020204030204" pitchFamily="34" charset="0"/>
              <a:cs typeface="Calibri Light" panose="020F0302020204030204" pitchFamily="34" charset="0"/>
            </a:endParaRPr>
          </a:p>
        </p:txBody>
      </p:sp>
      <p:sp>
        <p:nvSpPr>
          <p:cNvPr id="22" name="textruta 21">
            <a:extLst>
              <a:ext uri="{FF2B5EF4-FFF2-40B4-BE49-F238E27FC236}">
                <a16:creationId xmlns:a16="http://schemas.microsoft.com/office/drawing/2014/main" id="{CF8DF4CA-9809-4454-B914-9E8B4FF51108}"/>
              </a:ext>
            </a:extLst>
          </p:cNvPr>
          <p:cNvSpPr txBox="1"/>
          <p:nvPr/>
        </p:nvSpPr>
        <p:spPr>
          <a:xfrm>
            <a:off x="918064" y="69303"/>
            <a:ext cx="4314825" cy="830997"/>
          </a:xfrm>
          <a:prstGeom prst="rect">
            <a:avLst/>
          </a:prstGeom>
          <a:noFill/>
        </p:spPr>
        <p:txBody>
          <a:bodyPr wrap="square" rtlCol="0">
            <a:spAutoFit/>
          </a:bodyPr>
          <a:lstStyle/>
          <a:p>
            <a:r>
              <a:rPr lang="sv-SE" sz="1600" b="1" dirty="0">
                <a:solidFill>
                  <a:srgbClr val="FF9900"/>
                </a:solidFill>
                <a:latin typeface="Calibri Light" panose="020F0302020204030204" pitchFamily="34" charset="0"/>
                <a:cs typeface="Calibri Light" panose="020F0302020204030204" pitchFamily="34" charset="0"/>
              </a:rPr>
              <a:t>Vad räknas som skolk? </a:t>
            </a:r>
          </a:p>
          <a:p>
            <a:pPr marL="285750" indent="-285750">
              <a:buFont typeface="Courier New" panose="02070309020205020404" pitchFamily="49" charset="0"/>
              <a:buChar char="o"/>
            </a:pPr>
            <a:r>
              <a:rPr lang="sv-SE" sz="1600" b="0" i="0" dirty="0">
                <a:solidFill>
                  <a:srgbClr val="000000"/>
                </a:solidFill>
                <a:effectLst/>
                <a:latin typeface="Calibri Light" panose="020F0302020204030204" pitchFamily="34" charset="0"/>
                <a:cs typeface="Calibri Light" panose="020F0302020204030204" pitchFamily="34" charset="0"/>
              </a:rPr>
              <a:t>Upprepade frånvarotimmar utan giltiga skä</a:t>
            </a:r>
            <a:r>
              <a:rPr lang="sv-SE" sz="1600" dirty="0">
                <a:solidFill>
                  <a:srgbClr val="000000"/>
                </a:solidFill>
                <a:latin typeface="Calibri Light" panose="020F0302020204030204" pitchFamily="34" charset="0"/>
                <a:cs typeface="Calibri Light" panose="020F0302020204030204" pitchFamily="34" charset="0"/>
              </a:rPr>
              <a:t>l</a:t>
            </a:r>
            <a:endParaRPr lang="sv-SE" sz="1600" b="0" i="0" dirty="0">
              <a:solidFill>
                <a:schemeClr val="accent2"/>
              </a:solidFill>
              <a:effectLst/>
              <a:latin typeface="Calibri Light" panose="020F0302020204030204" pitchFamily="34" charset="0"/>
              <a:cs typeface="Calibri Light" panose="020F0302020204030204" pitchFamily="34" charset="0"/>
            </a:endParaRPr>
          </a:p>
          <a:p>
            <a:pPr marL="285750" indent="-285750">
              <a:buFont typeface="Courier New" panose="02070309020205020404" pitchFamily="49" charset="0"/>
              <a:buChar char="o"/>
            </a:pPr>
            <a:r>
              <a:rPr lang="sv-SE" sz="1600" dirty="0">
                <a:solidFill>
                  <a:srgbClr val="000000"/>
                </a:solidFill>
                <a:latin typeface="Calibri Light" panose="020F0302020204030204" pitchFamily="34" charset="0"/>
                <a:cs typeface="Calibri Light" panose="020F0302020204030204" pitchFamily="34" charset="0"/>
              </a:rPr>
              <a:t>Upprepade försovningar och sena ankomster</a:t>
            </a:r>
            <a:endParaRPr lang="sv-SE" sz="1600" dirty="0">
              <a:solidFill>
                <a:schemeClr val="accent2"/>
              </a:solidFill>
              <a:latin typeface="Calibri Light" panose="020F0302020204030204" pitchFamily="34" charset="0"/>
              <a:cs typeface="Calibri Light" panose="020F0302020204030204" pitchFamily="34" charset="0"/>
            </a:endParaRPr>
          </a:p>
        </p:txBody>
      </p:sp>
      <p:pic>
        <p:nvPicPr>
          <p:cNvPr id="23" name="Bild 22" descr="Frågor med hel fyllning">
            <a:extLst>
              <a:ext uri="{FF2B5EF4-FFF2-40B4-BE49-F238E27FC236}">
                <a16:creationId xmlns:a16="http://schemas.microsoft.com/office/drawing/2014/main" id="{59206E46-C310-4A60-90B2-085A718BAF5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196" y="130633"/>
            <a:ext cx="396000" cy="396000"/>
          </a:xfrm>
          <a:prstGeom prst="rect">
            <a:avLst/>
          </a:prstGeom>
        </p:spPr>
      </p:pic>
      <p:cxnSp>
        <p:nvCxnSpPr>
          <p:cNvPr id="16" name="Rak koppling 15">
            <a:extLst>
              <a:ext uri="{FF2B5EF4-FFF2-40B4-BE49-F238E27FC236}">
                <a16:creationId xmlns:a16="http://schemas.microsoft.com/office/drawing/2014/main" id="{8A8861D7-6A36-4EBE-B3E1-0E7AD05986B9}"/>
              </a:ext>
            </a:extLst>
          </p:cNvPr>
          <p:cNvCxnSpPr>
            <a:cxnSpLocks/>
          </p:cNvCxnSpPr>
          <p:nvPr/>
        </p:nvCxnSpPr>
        <p:spPr>
          <a:xfrm>
            <a:off x="140895" y="4978804"/>
            <a:ext cx="5430566" cy="0"/>
          </a:xfrm>
          <a:prstGeom prst="line">
            <a:avLst/>
          </a:prstGeom>
        </p:spPr>
        <p:style>
          <a:lnRef idx="1">
            <a:schemeClr val="accent1"/>
          </a:lnRef>
          <a:fillRef idx="0">
            <a:schemeClr val="accent1"/>
          </a:fillRef>
          <a:effectRef idx="0">
            <a:schemeClr val="accent1"/>
          </a:effectRef>
          <a:fontRef idx="minor">
            <a:schemeClr val="tx1"/>
          </a:fontRef>
        </p:style>
      </p:cxnSp>
      <p:sp>
        <p:nvSpPr>
          <p:cNvPr id="8" name="Rektangel: rundade hörn 7">
            <a:extLst>
              <a:ext uri="{FF2B5EF4-FFF2-40B4-BE49-F238E27FC236}">
                <a16:creationId xmlns:a16="http://schemas.microsoft.com/office/drawing/2014/main" id="{F22213EE-D2C1-4AB8-B4A8-EACCC8948192}"/>
              </a:ext>
            </a:extLst>
          </p:cNvPr>
          <p:cNvSpPr/>
          <p:nvPr/>
        </p:nvSpPr>
        <p:spPr>
          <a:xfrm>
            <a:off x="140895" y="1173705"/>
            <a:ext cx="5044201" cy="921859"/>
          </a:xfrm>
          <a:prstGeom prst="roundRect">
            <a:avLst/>
          </a:prstGeom>
          <a:solidFill>
            <a:schemeClr val="bg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sv-SE" sz="1400" dirty="0">
                <a:solidFill>
                  <a:sysClr val="windowText" lastClr="000000"/>
                </a:solidFill>
                <a:latin typeface="Calibri Light" panose="020F0302020204030204" pitchFamily="34" charset="0"/>
                <a:cs typeface="Calibri Light" panose="020F0302020204030204" pitchFamily="34" charset="0"/>
              </a:rPr>
              <a:t>Skolan bryr sig om ditt välmående och dina förutsättningar för att klara skolarbetet. Vid hög frånvaro följer vi därför upp orsakerna till frånvaron genom samtal med dig/dina vårdnadshavare.  </a:t>
            </a:r>
          </a:p>
        </p:txBody>
      </p:sp>
      <p:sp>
        <p:nvSpPr>
          <p:cNvPr id="25" name="textruta 24">
            <a:extLst>
              <a:ext uri="{FF2B5EF4-FFF2-40B4-BE49-F238E27FC236}">
                <a16:creationId xmlns:a16="http://schemas.microsoft.com/office/drawing/2014/main" id="{D1A38C3A-FAAE-47B3-B276-4114E2C9306D}"/>
              </a:ext>
            </a:extLst>
          </p:cNvPr>
          <p:cNvSpPr txBox="1"/>
          <p:nvPr/>
        </p:nvSpPr>
        <p:spPr>
          <a:xfrm>
            <a:off x="838714" y="4494594"/>
            <a:ext cx="3896188" cy="338554"/>
          </a:xfrm>
          <a:prstGeom prst="rect">
            <a:avLst/>
          </a:prstGeom>
          <a:noFill/>
        </p:spPr>
        <p:txBody>
          <a:bodyPr wrap="square">
            <a:spAutoFit/>
          </a:bodyPr>
          <a:lstStyle/>
          <a:p>
            <a:r>
              <a:rPr lang="sv-SE" sz="1600" i="1" dirty="0">
                <a:solidFill>
                  <a:srgbClr val="000000"/>
                </a:solidFill>
                <a:effectLst/>
                <a:latin typeface="Calibri Light" panose="020F0302020204030204" pitchFamily="34" charset="0"/>
                <a:cs typeface="Calibri Light" panose="020F0302020204030204" pitchFamily="34" charset="0"/>
              </a:rPr>
              <a:t>Frågor och svar	                            Palla skolan</a:t>
            </a:r>
            <a:endParaRPr lang="sv-SE" sz="1600" i="1" dirty="0"/>
          </a:p>
        </p:txBody>
      </p:sp>
      <p:pic>
        <p:nvPicPr>
          <p:cNvPr id="1030" name="Picture 6">
            <a:extLst>
              <a:ext uri="{FF2B5EF4-FFF2-40B4-BE49-F238E27FC236}">
                <a16:creationId xmlns:a16="http://schemas.microsoft.com/office/drawing/2014/main" id="{0A298CC5-0D6A-419F-A27D-D856C91CAA2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219" y="3141322"/>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870FDCC3-0093-43D2-9A07-679C89D044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4902" y="3140164"/>
            <a:ext cx="1260000" cy="12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5">
            <a:extLst>
              <a:ext uri="{FF2B5EF4-FFF2-40B4-BE49-F238E27FC236}">
                <a16:creationId xmlns:a16="http://schemas.microsoft.com/office/drawing/2014/main" id="{21E1F867-FC95-47C6-9DBA-1B988DCB2008}"/>
              </a:ext>
            </a:extLst>
          </p:cNvPr>
          <p:cNvPicPr>
            <a:picLocks noChangeAspect="1"/>
          </p:cNvPicPr>
          <p:nvPr/>
        </p:nvPicPr>
        <p:blipFill>
          <a:blip r:embed="rId6"/>
          <a:stretch>
            <a:fillRect/>
          </a:stretch>
        </p:blipFill>
        <p:spPr>
          <a:xfrm>
            <a:off x="2399916" y="3562299"/>
            <a:ext cx="846288" cy="856423"/>
          </a:xfrm>
          <a:prstGeom prst="rect">
            <a:avLst/>
          </a:prstGeom>
        </p:spPr>
      </p:pic>
    </p:spTree>
    <p:extLst>
      <p:ext uri="{BB962C8B-B14F-4D97-AF65-F5344CB8AC3E}">
        <p14:creationId xmlns:p14="http://schemas.microsoft.com/office/powerpoint/2010/main" val="1235202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ruta 3">
            <a:extLst>
              <a:ext uri="{FF2B5EF4-FFF2-40B4-BE49-F238E27FC236}">
                <a16:creationId xmlns:a16="http://schemas.microsoft.com/office/drawing/2014/main" id="{B0CDC138-DCB3-41D4-83E1-573E6BACF6B9}"/>
              </a:ext>
            </a:extLst>
          </p:cNvPr>
          <p:cNvSpPr txBox="1"/>
          <p:nvPr/>
        </p:nvSpPr>
        <p:spPr>
          <a:xfrm>
            <a:off x="416255" y="9436"/>
            <a:ext cx="4858603" cy="646331"/>
          </a:xfrm>
          <a:prstGeom prst="rect">
            <a:avLst/>
          </a:prstGeom>
          <a:noFill/>
        </p:spPr>
        <p:txBody>
          <a:bodyPr wrap="square" rtlCol="0">
            <a:spAutoFit/>
          </a:bodyPr>
          <a:lstStyle/>
          <a:p>
            <a:pPr algn="ctr"/>
            <a:r>
              <a:rPr lang="sv-SE" b="1" dirty="0">
                <a:solidFill>
                  <a:schemeClr val="accent1"/>
                </a:solidFill>
                <a:latin typeface="Calibri Light" panose="020F0302020204030204" pitchFamily="34" charset="0"/>
                <a:cs typeface="Calibri Light" panose="020F0302020204030204" pitchFamily="34" charset="0"/>
              </a:rPr>
              <a:t>Skolfiket</a:t>
            </a:r>
          </a:p>
          <a:p>
            <a:pPr algn="ctr"/>
            <a:endParaRPr lang="sv-SE" dirty="0">
              <a:solidFill>
                <a:schemeClr val="accent4"/>
              </a:solidFill>
              <a:latin typeface="Calibri Light" panose="020F0302020204030204" pitchFamily="34" charset="0"/>
              <a:cs typeface="Calibri Light" panose="020F0302020204030204" pitchFamily="34" charset="0"/>
            </a:endParaRPr>
          </a:p>
        </p:txBody>
      </p:sp>
      <p:sp>
        <p:nvSpPr>
          <p:cNvPr id="5" name="textruta 4">
            <a:extLst>
              <a:ext uri="{FF2B5EF4-FFF2-40B4-BE49-F238E27FC236}">
                <a16:creationId xmlns:a16="http://schemas.microsoft.com/office/drawing/2014/main" id="{3946C865-85D7-4C63-82CF-D1BE34BA893F}"/>
              </a:ext>
            </a:extLst>
          </p:cNvPr>
          <p:cNvSpPr txBox="1"/>
          <p:nvPr/>
        </p:nvSpPr>
        <p:spPr>
          <a:xfrm>
            <a:off x="341194" y="264820"/>
            <a:ext cx="5008727" cy="2062103"/>
          </a:xfrm>
          <a:prstGeom prst="rect">
            <a:avLst/>
          </a:prstGeom>
          <a:noFill/>
        </p:spPr>
        <p:txBody>
          <a:bodyPr wrap="square" lIns="91440" tIns="45720" rIns="91440" bIns="45720" rtlCol="0" anchor="t">
            <a:spAutoFit/>
          </a:bodyPr>
          <a:lstStyle/>
          <a:p>
            <a:pPr algn="l"/>
            <a:endParaRPr lang="sv-SE" sz="1600" b="0" dirty="0">
              <a:solidFill>
                <a:srgbClr val="333333"/>
              </a:solidFill>
              <a:effectLst/>
              <a:latin typeface="Calibri Light"/>
              <a:cs typeface="Calibri Light"/>
            </a:endParaRPr>
          </a:p>
          <a:p>
            <a:pPr algn="l"/>
            <a:r>
              <a:rPr lang="sv-SE" sz="1600" b="0" dirty="0">
                <a:solidFill>
                  <a:srgbClr val="333333"/>
                </a:solidFill>
                <a:effectLst/>
                <a:latin typeface="Calibri Light"/>
                <a:cs typeface="Calibri Light"/>
              </a:rPr>
              <a:t>Skolan har ett </a:t>
            </a:r>
            <a:r>
              <a:rPr lang="sv-SE" sz="1600" b="0" dirty="0" err="1">
                <a:solidFill>
                  <a:srgbClr val="333333"/>
                </a:solidFill>
                <a:effectLst/>
                <a:latin typeface="Calibri Light"/>
                <a:cs typeface="Calibri Light"/>
              </a:rPr>
              <a:t>skolfik</a:t>
            </a:r>
            <a:r>
              <a:rPr lang="sv-SE" sz="1600" b="0" dirty="0">
                <a:solidFill>
                  <a:srgbClr val="333333"/>
                </a:solidFill>
                <a:effectLst/>
                <a:latin typeface="Calibri Light"/>
                <a:cs typeface="Calibri Light"/>
              </a:rPr>
              <a:t> i Ljusgården (som du hittar mitt i huvudbyggnaden)</a:t>
            </a:r>
            <a:br>
              <a:rPr lang="sv-SE" sz="1600" b="0" dirty="0">
                <a:effectLst/>
                <a:latin typeface="Calibri Light" panose="020F0302020204030204" pitchFamily="34" charset="0"/>
                <a:cs typeface="Calibri Light" panose="020F0302020204030204" pitchFamily="34" charset="0"/>
              </a:rPr>
            </a:br>
            <a:endParaRPr lang="sv-SE" sz="1600" b="1" dirty="0">
              <a:solidFill>
                <a:srgbClr val="333333"/>
              </a:solidFill>
              <a:effectLst/>
              <a:latin typeface="Calibri Light" panose="020F0302020204030204" pitchFamily="34" charset="0"/>
              <a:cs typeface="Calibri Light" panose="020F0302020204030204" pitchFamily="34" charset="0"/>
            </a:endParaRPr>
          </a:p>
          <a:p>
            <a:pPr algn="l"/>
            <a:r>
              <a:rPr lang="sv-SE" sz="1600" b="1" dirty="0">
                <a:solidFill>
                  <a:schemeClr val="accent2"/>
                </a:solidFill>
                <a:effectLst/>
                <a:latin typeface="Calibri Light"/>
                <a:cs typeface="Calibri Light"/>
              </a:rPr>
              <a:t>Öppettider:</a:t>
            </a:r>
            <a:endParaRPr lang="sv-SE" sz="1600" b="0" dirty="0">
              <a:solidFill>
                <a:schemeClr val="accent2"/>
              </a:solidFill>
              <a:effectLst/>
              <a:latin typeface="Calibri Light"/>
              <a:cs typeface="Calibri Light"/>
            </a:endParaRPr>
          </a:p>
          <a:p>
            <a:pPr algn="l"/>
            <a:r>
              <a:rPr lang="sv-SE" sz="1600" b="0" dirty="0">
                <a:solidFill>
                  <a:srgbClr val="333333"/>
                </a:solidFill>
                <a:effectLst/>
                <a:latin typeface="Calibri Light"/>
                <a:cs typeface="Calibri Light"/>
              </a:rPr>
              <a:t>Måndag – </a:t>
            </a:r>
            <a:r>
              <a:rPr lang="sv-SE" sz="1600" dirty="0">
                <a:solidFill>
                  <a:srgbClr val="333333"/>
                </a:solidFill>
                <a:latin typeface="Calibri Light"/>
                <a:cs typeface="Calibri Light"/>
              </a:rPr>
              <a:t>fredag:</a:t>
            </a:r>
            <a:r>
              <a:rPr lang="sv-SE" sz="1600" b="0" dirty="0">
                <a:solidFill>
                  <a:srgbClr val="333333"/>
                </a:solidFill>
                <a:effectLst/>
                <a:latin typeface="Calibri Light"/>
                <a:cs typeface="Calibri Light"/>
              </a:rPr>
              <a:t> 09:30-13:30</a:t>
            </a:r>
          </a:p>
          <a:p>
            <a:pPr algn="l"/>
            <a:endParaRPr lang="sv-SE" sz="1600" b="0" dirty="0">
              <a:solidFill>
                <a:srgbClr val="333333"/>
              </a:solidFill>
              <a:effectLst/>
              <a:latin typeface="Calibri Light"/>
              <a:cs typeface="Calibri Light"/>
            </a:endParaRPr>
          </a:p>
          <a:p>
            <a:r>
              <a:rPr lang="sv-SE" sz="1600" b="1" dirty="0">
                <a:solidFill>
                  <a:schemeClr val="accent2"/>
                </a:solidFill>
                <a:latin typeface="Calibri Light"/>
                <a:cs typeface="Calibri Light"/>
              </a:rPr>
              <a:t>Betalning</a:t>
            </a:r>
            <a:r>
              <a:rPr lang="sv-SE" sz="1600" dirty="0">
                <a:solidFill>
                  <a:schemeClr val="accent2"/>
                </a:solidFill>
                <a:latin typeface="Calibri Light"/>
                <a:cs typeface="Calibri Light"/>
              </a:rPr>
              <a:t>: </a:t>
            </a:r>
            <a:r>
              <a:rPr lang="sv-SE" sz="1600" dirty="0">
                <a:latin typeface="Calibri Light"/>
                <a:cs typeface="Calibri Light"/>
              </a:rPr>
              <a:t>kort eller </a:t>
            </a:r>
            <a:r>
              <a:rPr lang="sv-SE" sz="1600" dirty="0" err="1">
                <a:latin typeface="Calibri Light"/>
                <a:cs typeface="Calibri Light"/>
              </a:rPr>
              <a:t>Swish</a:t>
            </a:r>
            <a:r>
              <a:rPr lang="sv-SE" sz="1600" dirty="0">
                <a:latin typeface="Calibri Light"/>
                <a:cs typeface="Calibri Light"/>
              </a:rPr>
              <a:t> </a:t>
            </a:r>
            <a:endParaRPr lang="sv-SE" sz="1600" dirty="0">
              <a:latin typeface="Calibri Light" panose="020F0302020204030204" pitchFamily="34" charset="0"/>
              <a:cs typeface="Calibri Light" panose="020F0302020204030204" pitchFamily="34" charset="0"/>
            </a:endParaRPr>
          </a:p>
        </p:txBody>
      </p:sp>
      <p:sp>
        <p:nvSpPr>
          <p:cNvPr id="6" name="textruta 5">
            <a:extLst>
              <a:ext uri="{FF2B5EF4-FFF2-40B4-BE49-F238E27FC236}">
                <a16:creationId xmlns:a16="http://schemas.microsoft.com/office/drawing/2014/main" id="{2B25F715-03A8-4E1E-84D8-78A05E16664E}"/>
              </a:ext>
            </a:extLst>
          </p:cNvPr>
          <p:cNvSpPr txBox="1"/>
          <p:nvPr/>
        </p:nvSpPr>
        <p:spPr>
          <a:xfrm>
            <a:off x="1616974" y="3459197"/>
            <a:ext cx="2306472" cy="369332"/>
          </a:xfrm>
          <a:prstGeom prst="rect">
            <a:avLst/>
          </a:prstGeom>
          <a:noFill/>
        </p:spPr>
        <p:txBody>
          <a:bodyPr wrap="square" rtlCol="0">
            <a:spAutoFit/>
          </a:bodyPr>
          <a:lstStyle/>
          <a:p>
            <a:pPr algn="ctr"/>
            <a:r>
              <a:rPr lang="sv-SE" b="1" dirty="0">
                <a:solidFill>
                  <a:schemeClr val="accent1"/>
                </a:solidFill>
                <a:latin typeface="Calibri Light" panose="020F0302020204030204" pitchFamily="34" charset="0"/>
                <a:cs typeface="Calibri Light" panose="020F0302020204030204" pitchFamily="34" charset="0"/>
              </a:rPr>
              <a:t>Matsalen</a:t>
            </a:r>
          </a:p>
        </p:txBody>
      </p:sp>
      <p:sp>
        <p:nvSpPr>
          <p:cNvPr id="8" name="textruta 7">
            <a:extLst>
              <a:ext uri="{FF2B5EF4-FFF2-40B4-BE49-F238E27FC236}">
                <a16:creationId xmlns:a16="http://schemas.microsoft.com/office/drawing/2014/main" id="{460E990A-7F56-4307-9E45-F68C397EFCAD}"/>
              </a:ext>
            </a:extLst>
          </p:cNvPr>
          <p:cNvSpPr txBox="1"/>
          <p:nvPr/>
        </p:nvSpPr>
        <p:spPr>
          <a:xfrm>
            <a:off x="341194" y="3828529"/>
            <a:ext cx="5008727" cy="3785652"/>
          </a:xfrm>
          <a:prstGeom prst="rect">
            <a:avLst/>
          </a:prstGeom>
          <a:noFill/>
        </p:spPr>
        <p:txBody>
          <a:bodyPr wrap="square" lIns="91440" tIns="45720" rIns="91440" bIns="45720" rtlCol="0" anchor="t">
            <a:spAutoFit/>
          </a:bodyPr>
          <a:lstStyle/>
          <a:p>
            <a:r>
              <a:rPr lang="sv-SE" sz="1600" dirty="0">
                <a:latin typeface="Calibri Light"/>
                <a:cs typeface="Calibri Light"/>
              </a:rPr>
              <a:t>Skolans matsal hittar du på baksidan av </a:t>
            </a:r>
          </a:p>
          <a:p>
            <a:r>
              <a:rPr lang="sv-SE" sz="1600" dirty="0">
                <a:latin typeface="Calibri Light"/>
                <a:cs typeface="Calibri Light"/>
              </a:rPr>
              <a:t>Hälsocentralen.</a:t>
            </a:r>
          </a:p>
          <a:p>
            <a:endParaRPr lang="sv-SE" sz="1600" b="1" dirty="0">
              <a:solidFill>
                <a:schemeClr val="accent2"/>
              </a:solidFill>
              <a:latin typeface="Calibri Light" panose="020F0302020204030204" pitchFamily="34" charset="0"/>
              <a:cs typeface="Calibri Light" panose="020F0302020204030204" pitchFamily="34" charset="0"/>
            </a:endParaRPr>
          </a:p>
          <a:p>
            <a:r>
              <a:rPr lang="sv-SE" sz="1600" b="1" dirty="0">
                <a:solidFill>
                  <a:schemeClr val="accent2"/>
                </a:solidFill>
                <a:latin typeface="Calibri Light" panose="020F0302020204030204" pitchFamily="34" charset="0"/>
                <a:cs typeface="Calibri Light" panose="020F0302020204030204" pitchFamily="34" charset="0"/>
              </a:rPr>
              <a:t>Öppettider:</a:t>
            </a:r>
          </a:p>
          <a:p>
            <a:r>
              <a:rPr lang="sv-SE" sz="1600" dirty="0">
                <a:latin typeface="Calibri Light"/>
                <a:cs typeface="Calibri Light"/>
              </a:rPr>
              <a:t>Måndag - fredag 10.30-13.00</a:t>
            </a:r>
            <a:br>
              <a:rPr lang="sv-SE" sz="1600" dirty="0">
                <a:latin typeface="Calibri Light"/>
                <a:cs typeface="Calibri Light"/>
              </a:rPr>
            </a:br>
            <a:r>
              <a:rPr lang="sv-SE" sz="1600" dirty="0">
                <a:latin typeface="Calibri Light"/>
                <a:cs typeface="Calibri Light"/>
              </a:rPr>
              <a:t>OBS: Respektera din angivna lunch-tid</a:t>
            </a:r>
            <a:endParaRPr lang="sv-SE" sz="1600" dirty="0">
              <a:latin typeface="Calibri Light" panose="020F0302020204030204" pitchFamily="34" charset="0"/>
              <a:cs typeface="Calibri Light" panose="020F0302020204030204" pitchFamily="34" charset="0"/>
            </a:endParaRPr>
          </a:p>
          <a:p>
            <a:endParaRPr lang="sv-SE" sz="1600" dirty="0">
              <a:latin typeface="Calibri Light" panose="020F0302020204030204" pitchFamily="34" charset="0"/>
              <a:cs typeface="Calibri Light" panose="020F0302020204030204" pitchFamily="34" charset="0"/>
            </a:endParaRPr>
          </a:p>
          <a:p>
            <a:endParaRPr lang="sv-SE" sz="1600" dirty="0">
              <a:latin typeface="Calibri Light" panose="020F0302020204030204" pitchFamily="34" charset="0"/>
              <a:cs typeface="Calibri Light" panose="020F0302020204030204" pitchFamily="34" charset="0"/>
            </a:endParaRPr>
          </a:p>
          <a:p>
            <a:endParaRPr lang="sv-SE" sz="1600" dirty="0">
              <a:latin typeface="Calibri Light" panose="020F0302020204030204" pitchFamily="34" charset="0"/>
              <a:cs typeface="Calibri Light" panose="020F0302020204030204" pitchFamily="34" charset="0"/>
            </a:endParaRPr>
          </a:p>
          <a:p>
            <a:endParaRPr lang="sv-SE" sz="1600" dirty="0">
              <a:latin typeface="Calibri Light" panose="020F0302020204030204" pitchFamily="34" charset="0"/>
              <a:cs typeface="Calibri Light" panose="020F0302020204030204" pitchFamily="34" charset="0"/>
            </a:endParaRPr>
          </a:p>
          <a:p>
            <a:endParaRPr lang="sv-SE" sz="1600" dirty="0">
              <a:latin typeface="Calibri Light" panose="020F0302020204030204" pitchFamily="34" charset="0"/>
              <a:cs typeface="Calibri Light" panose="020F0302020204030204" pitchFamily="34" charset="0"/>
            </a:endParaRPr>
          </a:p>
          <a:p>
            <a:endParaRPr lang="sv-SE" sz="1600" dirty="0">
              <a:latin typeface="Calibri Light" panose="020F0302020204030204" pitchFamily="34" charset="0"/>
              <a:cs typeface="Calibri Light" panose="020F0302020204030204" pitchFamily="34" charset="0"/>
            </a:endParaRPr>
          </a:p>
          <a:p>
            <a:endParaRPr lang="sv-SE" sz="1600" dirty="0">
              <a:latin typeface="Calibri Light" panose="020F0302020204030204" pitchFamily="34" charset="0"/>
              <a:cs typeface="Calibri Light" panose="020F0302020204030204" pitchFamily="34" charset="0"/>
            </a:endParaRPr>
          </a:p>
          <a:p>
            <a:endParaRPr lang="sv-SE" sz="1600" dirty="0">
              <a:latin typeface="Calibri Light" panose="020F0302020204030204" pitchFamily="34" charset="0"/>
              <a:cs typeface="Calibri Light" panose="020F0302020204030204" pitchFamily="34" charset="0"/>
            </a:endParaRPr>
          </a:p>
          <a:p>
            <a:endParaRPr lang="sv-SE" sz="1600" dirty="0">
              <a:latin typeface="Calibri Light" panose="020F0302020204030204" pitchFamily="34" charset="0"/>
              <a:cs typeface="Calibri Light" panose="020F0302020204030204" pitchFamily="34" charset="0"/>
            </a:endParaRPr>
          </a:p>
        </p:txBody>
      </p:sp>
      <p:pic>
        <p:nvPicPr>
          <p:cNvPr id="10" name="Bildobjekt 9" descr="En bild som visar text&#10;&#10;Automatiskt genererad beskrivning">
            <a:extLst>
              <a:ext uri="{FF2B5EF4-FFF2-40B4-BE49-F238E27FC236}">
                <a16:creationId xmlns:a16="http://schemas.microsoft.com/office/drawing/2014/main" id="{06DA6BF7-7A46-461C-BDCC-A4E01C84F39B}"/>
              </a:ext>
            </a:extLst>
          </p:cNvPr>
          <p:cNvPicPr>
            <a:picLocks noChangeAspect="1"/>
          </p:cNvPicPr>
          <p:nvPr/>
        </p:nvPicPr>
        <p:blipFill rotWithShape="1">
          <a:blip r:embed="rId2">
            <a:extLst>
              <a:ext uri="{28A0092B-C50C-407E-A947-70E740481C1C}">
                <a14:useLocalDpi xmlns:a14="http://schemas.microsoft.com/office/drawing/2010/main" val="0"/>
              </a:ext>
            </a:extLst>
          </a:blip>
          <a:srcRect l="3010" t="17453" r="60874" b="23201"/>
          <a:stretch/>
        </p:blipFill>
        <p:spPr>
          <a:xfrm>
            <a:off x="3716517" y="7293586"/>
            <a:ext cx="1177569" cy="1111433"/>
          </a:xfrm>
          <a:prstGeom prst="rect">
            <a:avLst/>
          </a:prstGeom>
        </p:spPr>
      </p:pic>
      <p:pic>
        <p:nvPicPr>
          <p:cNvPr id="9" name="Bild 8" descr="Dukning kontur">
            <a:extLst>
              <a:ext uri="{FF2B5EF4-FFF2-40B4-BE49-F238E27FC236}">
                <a16:creationId xmlns:a16="http://schemas.microsoft.com/office/drawing/2014/main" id="{AB3500D0-F9C4-4F07-8F64-D8569C5B884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926894" y="3785417"/>
            <a:ext cx="935203" cy="838200"/>
          </a:xfrm>
          <a:prstGeom prst="rect">
            <a:avLst/>
          </a:prstGeom>
        </p:spPr>
      </p:pic>
      <p:cxnSp>
        <p:nvCxnSpPr>
          <p:cNvPr id="11" name="Rak koppling 10">
            <a:extLst>
              <a:ext uri="{FF2B5EF4-FFF2-40B4-BE49-F238E27FC236}">
                <a16:creationId xmlns:a16="http://schemas.microsoft.com/office/drawing/2014/main" id="{74E966CF-203E-43CF-8ADB-5C24B36F3018}"/>
              </a:ext>
            </a:extLst>
          </p:cNvPr>
          <p:cNvCxnSpPr>
            <a:cxnSpLocks/>
          </p:cNvCxnSpPr>
          <p:nvPr/>
        </p:nvCxnSpPr>
        <p:spPr>
          <a:xfrm>
            <a:off x="190500" y="3456742"/>
            <a:ext cx="5159421"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2" name="textruta 11">
            <a:extLst>
              <a:ext uri="{FF2B5EF4-FFF2-40B4-BE49-F238E27FC236}">
                <a16:creationId xmlns:a16="http://schemas.microsoft.com/office/drawing/2014/main" id="{F025B6F6-53DA-4D60-82FA-11B319AD3E87}"/>
              </a:ext>
            </a:extLst>
          </p:cNvPr>
          <p:cNvSpPr txBox="1"/>
          <p:nvPr/>
        </p:nvSpPr>
        <p:spPr>
          <a:xfrm>
            <a:off x="341194" y="5583118"/>
            <a:ext cx="3349163" cy="1323439"/>
          </a:xfrm>
          <a:prstGeom prst="rect">
            <a:avLst/>
          </a:prstGeom>
          <a:noFill/>
        </p:spPr>
        <p:txBody>
          <a:bodyPr wrap="square">
            <a:spAutoFit/>
          </a:bodyPr>
          <a:lstStyle/>
          <a:p>
            <a:r>
              <a:rPr lang="sv-SE" sz="1600" dirty="0">
                <a:latin typeface="Calibri Light" panose="020F0302020204030204" pitchFamily="34" charset="0"/>
                <a:cs typeface="Calibri Light" panose="020F0302020204030204" pitchFamily="34" charset="0"/>
              </a:rPr>
              <a:t>Det erbjuds alltid ett vegetariskt alternativ. Om du behöver specialkost måste du redan vid skolstart anmäla det till Matpoolen (mer info från mentor)</a:t>
            </a:r>
          </a:p>
        </p:txBody>
      </p:sp>
      <p:sp>
        <p:nvSpPr>
          <p:cNvPr id="14" name="textruta 13">
            <a:extLst>
              <a:ext uri="{FF2B5EF4-FFF2-40B4-BE49-F238E27FC236}">
                <a16:creationId xmlns:a16="http://schemas.microsoft.com/office/drawing/2014/main" id="{16D48F7C-202A-4FCA-9A11-D6DDA1BAAA4E}"/>
              </a:ext>
            </a:extLst>
          </p:cNvPr>
          <p:cNvSpPr txBox="1"/>
          <p:nvPr/>
        </p:nvSpPr>
        <p:spPr>
          <a:xfrm>
            <a:off x="341194" y="7032122"/>
            <a:ext cx="2211506" cy="830997"/>
          </a:xfrm>
          <a:prstGeom prst="rect">
            <a:avLst/>
          </a:prstGeom>
          <a:noFill/>
        </p:spPr>
        <p:txBody>
          <a:bodyPr wrap="square">
            <a:spAutoFit/>
          </a:bodyPr>
          <a:lstStyle/>
          <a:p>
            <a:r>
              <a:rPr lang="sv-SE" sz="1600" b="1" dirty="0">
                <a:solidFill>
                  <a:schemeClr val="accent2"/>
                </a:solidFill>
                <a:latin typeface="Calibri Light" panose="020F0302020204030204" pitchFamily="34" charset="0"/>
                <a:cs typeface="Calibri Light" panose="020F0302020204030204" pitchFamily="34" charset="0"/>
              </a:rPr>
              <a:t>Matsedeln </a:t>
            </a:r>
            <a:r>
              <a:rPr lang="sv-SE" sz="1600" dirty="0">
                <a:latin typeface="Calibri Light" panose="020F0302020204030204" pitchFamily="34" charset="0"/>
                <a:cs typeface="Calibri Light" panose="020F0302020204030204" pitchFamily="34" charset="0"/>
              </a:rPr>
              <a:t>kan du se i </a:t>
            </a:r>
            <a:r>
              <a:rPr lang="sv-SE" sz="1600" dirty="0" err="1">
                <a:latin typeface="Calibri Light" panose="020F0302020204030204" pitchFamily="34" charset="0"/>
                <a:cs typeface="Calibri Light" panose="020F0302020204030204" pitchFamily="34" charset="0"/>
              </a:rPr>
              <a:t>appen</a:t>
            </a:r>
            <a:r>
              <a:rPr lang="sv-SE" sz="1600" dirty="0">
                <a:latin typeface="Calibri Light" panose="020F0302020204030204" pitchFamily="34" charset="0"/>
                <a:cs typeface="Calibri Light" panose="020F0302020204030204" pitchFamily="34" charset="0"/>
              </a:rPr>
              <a:t> </a:t>
            </a:r>
            <a:r>
              <a:rPr lang="sv-SE" sz="1600" b="1" dirty="0">
                <a:latin typeface="Calibri Light" panose="020F0302020204030204" pitchFamily="34" charset="0"/>
                <a:cs typeface="Calibri Light" panose="020F0302020204030204" pitchFamily="34" charset="0"/>
              </a:rPr>
              <a:t>Skolmaten</a:t>
            </a:r>
            <a:r>
              <a:rPr lang="sv-SE" sz="1600" dirty="0">
                <a:latin typeface="Calibri Light" panose="020F0302020204030204" pitchFamily="34" charset="0"/>
                <a:cs typeface="Calibri Light" panose="020F0302020204030204" pitchFamily="34" charset="0"/>
              </a:rPr>
              <a:t> eller via QR-koden.</a:t>
            </a:r>
          </a:p>
        </p:txBody>
      </p:sp>
      <p:pic>
        <p:nvPicPr>
          <p:cNvPr id="3" name="Bild 2" descr="Kaffe kontur">
            <a:extLst>
              <a:ext uri="{FF2B5EF4-FFF2-40B4-BE49-F238E27FC236}">
                <a16:creationId xmlns:a16="http://schemas.microsoft.com/office/drawing/2014/main" id="{DEA6B9EF-19C0-4AE1-AE5D-3E6963F2DD6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75145" y="1619917"/>
            <a:ext cx="1038699" cy="1038699"/>
          </a:xfrm>
          <a:prstGeom prst="rect">
            <a:avLst/>
          </a:prstGeom>
        </p:spPr>
      </p:pic>
      <p:pic>
        <p:nvPicPr>
          <p:cNvPr id="7" name="Bildobjekt 6">
            <a:extLst>
              <a:ext uri="{FF2B5EF4-FFF2-40B4-BE49-F238E27FC236}">
                <a16:creationId xmlns:a16="http://schemas.microsoft.com/office/drawing/2014/main" id="{395AD5B6-A539-4CBE-A0F5-5EA4628E3AF3}"/>
              </a:ext>
            </a:extLst>
          </p:cNvPr>
          <p:cNvPicPr>
            <a:picLocks noChangeAspect="1"/>
          </p:cNvPicPr>
          <p:nvPr/>
        </p:nvPicPr>
        <p:blipFill>
          <a:blip r:embed="rId7"/>
          <a:stretch>
            <a:fillRect/>
          </a:stretch>
        </p:blipFill>
        <p:spPr>
          <a:xfrm>
            <a:off x="2770210" y="7307402"/>
            <a:ext cx="835603" cy="1111433"/>
          </a:xfrm>
          <a:prstGeom prst="rect">
            <a:avLst/>
          </a:prstGeom>
        </p:spPr>
      </p:pic>
    </p:spTree>
    <p:extLst>
      <p:ext uri="{BB962C8B-B14F-4D97-AF65-F5344CB8AC3E}">
        <p14:creationId xmlns:p14="http://schemas.microsoft.com/office/powerpoint/2010/main" val="3311860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E2A12540-CC86-4C9D-9C11-9110FC57D467}"/>
              </a:ext>
            </a:extLst>
          </p:cNvPr>
          <p:cNvSpPr txBox="1"/>
          <p:nvPr/>
        </p:nvSpPr>
        <p:spPr>
          <a:xfrm>
            <a:off x="923349" y="0"/>
            <a:ext cx="36547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b="1" dirty="0">
                <a:solidFill>
                  <a:schemeClr val="accent1"/>
                </a:solidFill>
                <a:latin typeface="Calibri Light"/>
                <a:cs typeface="Calibri Light"/>
              </a:rPr>
              <a:t>Specialpedagogen</a:t>
            </a:r>
            <a:endParaRPr lang="sv-SE" b="1" dirty="0">
              <a:solidFill>
                <a:schemeClr val="accent1"/>
              </a:solidFill>
              <a:latin typeface="Trebuchet MS" panose="020B0603020202020204"/>
              <a:cs typeface="Calibri Light"/>
            </a:endParaRPr>
          </a:p>
        </p:txBody>
      </p:sp>
      <p:sp>
        <p:nvSpPr>
          <p:cNvPr id="3" name="textruta 2">
            <a:extLst>
              <a:ext uri="{FF2B5EF4-FFF2-40B4-BE49-F238E27FC236}">
                <a16:creationId xmlns:a16="http://schemas.microsoft.com/office/drawing/2014/main" id="{54FC1198-451B-424E-BE2D-E6C5608BEA21}"/>
              </a:ext>
            </a:extLst>
          </p:cNvPr>
          <p:cNvSpPr txBox="1"/>
          <p:nvPr/>
        </p:nvSpPr>
        <p:spPr>
          <a:xfrm>
            <a:off x="137096" y="309239"/>
            <a:ext cx="5526242"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600" dirty="0">
                <a:latin typeface="Calibri Light"/>
                <a:cs typeface="Calibri Light"/>
              </a:rPr>
              <a:t>Specialpedagogen finns till för att stötta dig och din mentor i studiesituationen. Tillsammans med dig, mentor, lärare och vårdnadshavare, arbetar specialpedagogen för att göra din tid på skolan så bra och givande som möjligt.</a:t>
            </a:r>
          </a:p>
          <a:p>
            <a:endParaRPr lang="sv-SE" sz="1600" dirty="0">
              <a:latin typeface="Calibri Light"/>
              <a:cs typeface="Calibri Light"/>
            </a:endParaRPr>
          </a:p>
          <a:p>
            <a:pPr>
              <a:buFont typeface="Courier New"/>
            </a:pPr>
            <a:r>
              <a:rPr lang="sv-SE" sz="1600" dirty="0">
                <a:latin typeface="Calibri Light"/>
                <a:cs typeface="Calibri Light"/>
              </a:rPr>
              <a:t>Prata med mentor/lärare om du upplever att du:</a:t>
            </a:r>
          </a:p>
          <a:p>
            <a:pPr marL="285750" indent="-285750">
              <a:buFont typeface="Courier New" panose="02070309020205020404" pitchFamily="49" charset="0"/>
              <a:buChar char="o"/>
            </a:pPr>
            <a:r>
              <a:rPr lang="sv-SE" sz="1600" dirty="0">
                <a:latin typeface="Calibri Light"/>
                <a:cs typeface="Calibri Light"/>
              </a:rPr>
              <a:t>Behöver komma fram till hur du lär dig bäst</a:t>
            </a:r>
          </a:p>
          <a:p>
            <a:pPr marL="285750" indent="-285750">
              <a:buFont typeface="Courier New" panose="02070309020205020404" pitchFamily="49" charset="0"/>
              <a:buChar char="o"/>
            </a:pPr>
            <a:r>
              <a:rPr lang="sv-SE" sz="1600" dirty="0">
                <a:latin typeface="Calibri Light"/>
                <a:cs typeface="Calibri Light"/>
              </a:rPr>
              <a:t>Har studiesvårigheter av något slag t.ex. läs- och skrivsvårigheter</a:t>
            </a:r>
          </a:p>
          <a:p>
            <a:pPr marL="285750" indent="-285750">
              <a:buFont typeface="Courier New" panose="02070309020205020404" pitchFamily="49" charset="0"/>
              <a:buChar char="o"/>
            </a:pPr>
            <a:r>
              <a:rPr lang="sv-SE" sz="1600" dirty="0">
                <a:latin typeface="Calibri Light"/>
                <a:cs typeface="Calibri Light"/>
              </a:rPr>
              <a:t>Behöver alternativa verktyg för att underlätta ditt skolarbete</a:t>
            </a:r>
          </a:p>
          <a:p>
            <a:pPr marL="285750" indent="-285750">
              <a:buFont typeface="Courier New" panose="02070309020205020404" pitchFamily="49" charset="0"/>
              <a:buChar char="o"/>
            </a:pPr>
            <a:r>
              <a:rPr lang="sv-SE" sz="1600" dirty="0">
                <a:latin typeface="Calibri Light"/>
                <a:cs typeface="Calibri Light"/>
              </a:rPr>
              <a:t>Behöver hjälp med att planera och strukturera upp din studiesituation</a:t>
            </a:r>
          </a:p>
          <a:p>
            <a:pPr marL="285750" indent="-285750">
              <a:buFont typeface="Courier New" panose="02070309020205020404" pitchFamily="49" charset="0"/>
              <a:buChar char="o"/>
            </a:pPr>
            <a:r>
              <a:rPr lang="sv-SE" sz="1600" dirty="0">
                <a:latin typeface="Calibri Light"/>
                <a:cs typeface="Calibri Light"/>
              </a:rPr>
              <a:t>Behöver stöd i ditt lärande.</a:t>
            </a:r>
          </a:p>
          <a:p>
            <a:pPr>
              <a:buFont typeface="Courier New"/>
            </a:pPr>
            <a:endParaRPr lang="sv-SE" sz="1600" dirty="0">
              <a:latin typeface="Calibri Light"/>
              <a:cs typeface="Calibri Light"/>
            </a:endParaRPr>
          </a:p>
          <a:p>
            <a:pPr>
              <a:buFont typeface="Courier New"/>
            </a:pPr>
            <a:r>
              <a:rPr lang="sv-SE" sz="1600" dirty="0">
                <a:latin typeface="Calibri Light"/>
                <a:cs typeface="Calibri Light"/>
              </a:rPr>
              <a:t>…så tar mentor/lärare dina funderingar vidare till specialpedagogen.</a:t>
            </a:r>
          </a:p>
          <a:p>
            <a:pPr>
              <a:buFont typeface="Courier New"/>
            </a:pPr>
            <a:endParaRPr lang="sv-SE" sz="1600" dirty="0">
              <a:latin typeface="Calibri Light"/>
              <a:cs typeface="Calibri Light"/>
            </a:endParaRPr>
          </a:p>
          <a:p>
            <a:pPr>
              <a:buFont typeface="Courier New"/>
            </a:pPr>
            <a:r>
              <a:rPr lang="sv-SE" sz="1600" b="1" dirty="0">
                <a:latin typeface="Calibri Light"/>
                <a:cs typeface="Calibri Light"/>
              </a:rPr>
              <a:t> Ann-Christine Gunnarstedt	</a:t>
            </a:r>
            <a:endParaRPr lang="sv-SE" sz="1600" b="1" dirty="0">
              <a:solidFill>
                <a:schemeClr val="accent2"/>
              </a:solidFill>
              <a:latin typeface="Calibri Light"/>
              <a:cs typeface="Calibri Light"/>
            </a:endParaRPr>
          </a:p>
          <a:p>
            <a:r>
              <a:rPr lang="sv-SE" sz="1600" b="1" dirty="0">
                <a:solidFill>
                  <a:schemeClr val="accent2"/>
                </a:solidFill>
                <a:latin typeface="Calibri Light"/>
                <a:cs typeface="Calibri Light"/>
              </a:rPr>
              <a:t>Specialpedagog</a:t>
            </a:r>
          </a:p>
          <a:p>
            <a:endParaRPr lang="sv-SE" sz="1600" b="1" dirty="0">
              <a:solidFill>
                <a:schemeClr val="accent2"/>
              </a:solidFill>
              <a:latin typeface="Calibri Light"/>
              <a:cs typeface="Calibri Light"/>
            </a:endParaRPr>
          </a:p>
          <a:p>
            <a:pPr>
              <a:buFont typeface="Courier New"/>
            </a:pPr>
            <a:endParaRPr lang="sv-SE" sz="1600" b="1" dirty="0">
              <a:solidFill>
                <a:schemeClr val="accent2"/>
              </a:solidFill>
              <a:latin typeface="Calibri Light"/>
              <a:cs typeface="Calibri Light"/>
            </a:endParaRPr>
          </a:p>
          <a:p>
            <a:pPr>
              <a:buFont typeface="Courier New"/>
            </a:pPr>
            <a:endParaRPr lang="sv-SE" sz="1600" dirty="0">
              <a:latin typeface="Calibri Light"/>
              <a:cs typeface="Calibri Light"/>
            </a:endParaRPr>
          </a:p>
          <a:p>
            <a:endParaRPr lang="sv-SE" sz="1600" dirty="0"/>
          </a:p>
          <a:p>
            <a:pPr>
              <a:buFont typeface="Courier New"/>
            </a:pPr>
            <a:endParaRPr lang="sv-SE" sz="1600" dirty="0"/>
          </a:p>
          <a:p>
            <a:endParaRPr lang="sv-SE" sz="1600" dirty="0"/>
          </a:p>
        </p:txBody>
      </p:sp>
      <p:pic>
        <p:nvPicPr>
          <p:cNvPr id="4" name="Bild 4" descr="Person med idé kontur">
            <a:extLst>
              <a:ext uri="{FF2B5EF4-FFF2-40B4-BE49-F238E27FC236}">
                <a16:creationId xmlns:a16="http://schemas.microsoft.com/office/drawing/2014/main" id="{7028C29C-DCBE-4E1D-BEED-82D1969D21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782450" y="2770598"/>
            <a:ext cx="1135905" cy="1135905"/>
          </a:xfrm>
          <a:prstGeom prst="rect">
            <a:avLst/>
          </a:prstGeom>
        </p:spPr>
      </p:pic>
      <p:cxnSp>
        <p:nvCxnSpPr>
          <p:cNvPr id="8" name="Rak koppling 7">
            <a:extLst>
              <a:ext uri="{FF2B5EF4-FFF2-40B4-BE49-F238E27FC236}">
                <a16:creationId xmlns:a16="http://schemas.microsoft.com/office/drawing/2014/main" id="{5C3C6B7F-1ABA-4150-AD8E-251F49606DC2}"/>
              </a:ext>
            </a:extLst>
          </p:cNvPr>
          <p:cNvCxnSpPr>
            <a:cxnSpLocks/>
          </p:cNvCxnSpPr>
          <p:nvPr/>
        </p:nvCxnSpPr>
        <p:spPr>
          <a:xfrm>
            <a:off x="191069" y="5069918"/>
            <a:ext cx="5295329" cy="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0" name="textruta 9">
            <a:extLst>
              <a:ext uri="{FF2B5EF4-FFF2-40B4-BE49-F238E27FC236}">
                <a16:creationId xmlns:a16="http://schemas.microsoft.com/office/drawing/2014/main" id="{1A6CE502-47C1-4B17-8B89-E6893ED1FEEB}"/>
              </a:ext>
            </a:extLst>
          </p:cNvPr>
          <p:cNvSpPr txBox="1"/>
          <p:nvPr/>
        </p:nvSpPr>
        <p:spPr>
          <a:xfrm>
            <a:off x="194318" y="5705736"/>
            <a:ext cx="5355093" cy="2554545"/>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600" dirty="0" err="1">
                <a:solidFill>
                  <a:prstClr val="black"/>
                </a:solidFill>
                <a:latin typeface="Calibri Light" panose="020F0302020204030204" pitchFamily="34" charset="0"/>
                <a:cs typeface="Calibri Light" panose="020F0302020204030204" pitchFamily="34" charset="0"/>
              </a:rPr>
              <a:t>Pluggerian</a:t>
            </a:r>
            <a:r>
              <a:rPr lang="sv-SE" sz="1600" dirty="0">
                <a:solidFill>
                  <a:prstClr val="black"/>
                </a:solidFill>
                <a:latin typeface="Calibri Light" panose="020F0302020204030204" pitchFamily="34" charset="0"/>
                <a:cs typeface="Calibri Light" panose="020F0302020204030204" pitchFamily="34" charset="0"/>
              </a:rPr>
              <a:t> är öppen under </a:t>
            </a:r>
            <a:r>
              <a:rPr lang="sv-SE" sz="1600" dirty="0" err="1">
                <a:solidFill>
                  <a:prstClr val="black"/>
                </a:solidFill>
                <a:latin typeface="Calibri Light" panose="020F0302020204030204" pitchFamily="34" charset="0"/>
                <a:cs typeface="Calibri Light" panose="020F0302020204030204" pitchFamily="34" charset="0"/>
              </a:rPr>
              <a:t>skoltid.</a:t>
            </a:r>
            <a:r>
              <a:rPr lang="sv-SE" sz="1600" dirty="0">
                <a:solidFill>
                  <a:prstClr val="black"/>
                </a:solidFill>
                <a:latin typeface="Calibri Light" panose="020F0302020204030204" pitchFamily="34" charset="0"/>
                <a:cs typeface="Calibri Light" panose="020F0302020204030204" pitchFamily="34" charset="0"/>
              </a:rPr>
              <a:t> Till </a:t>
            </a:r>
            <a:r>
              <a:rPr lang="sv-SE" sz="1600" dirty="0" err="1">
                <a:solidFill>
                  <a:prstClr val="black"/>
                </a:solidFill>
                <a:latin typeface="Calibri Light" panose="020F0302020204030204" pitchFamily="34" charset="0"/>
                <a:cs typeface="Calibri Light" panose="020F0302020204030204" pitchFamily="34" charset="0"/>
              </a:rPr>
              <a:t>pluggerian</a:t>
            </a:r>
            <a:r>
              <a:rPr lang="sv-SE" sz="1600" dirty="0">
                <a:solidFill>
                  <a:prstClr val="black"/>
                </a:solidFill>
                <a:latin typeface="Calibri Light" panose="020F0302020204030204" pitchFamily="34" charset="0"/>
                <a:cs typeface="Calibri Light" panose="020F0302020204030204" pitchFamily="34" charset="0"/>
              </a:rPr>
              <a:t> kan man gå om man vill studera i lugn och ro.</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600" dirty="0" err="1">
                <a:solidFill>
                  <a:prstClr val="black"/>
                </a:solidFill>
                <a:latin typeface="Calibri Light" panose="020F0302020204030204" pitchFamily="34" charset="0"/>
                <a:cs typeface="Calibri Light" panose="020F0302020204030204" pitchFamily="34" charset="0"/>
              </a:rPr>
              <a:t>Pluggerian</a:t>
            </a:r>
            <a:r>
              <a:rPr lang="sv-SE" sz="1600" dirty="0">
                <a:solidFill>
                  <a:prstClr val="black"/>
                </a:solidFill>
                <a:latin typeface="Calibri Light" panose="020F0302020204030204" pitchFamily="34" charset="0"/>
                <a:cs typeface="Calibri Light" panose="020F0302020204030204" pitchFamily="34" charset="0"/>
              </a:rPr>
              <a:t> är inget uppehållsrum. Vill du prata och umgås med kompisar, sitt då i Ljusgården</a:t>
            </a:r>
          </a:p>
          <a:p>
            <a:pPr marR="0" lvl="0" algn="l" defTabSz="457200" rtl="0" eaLnBrk="1" fontAlgn="auto" latinLnBrk="0" hangingPunct="1">
              <a:lnSpc>
                <a:spcPct val="100000"/>
              </a:lnSpc>
              <a:spcBef>
                <a:spcPts val="0"/>
              </a:spcBef>
              <a:spcAft>
                <a:spcPts val="0"/>
              </a:spcAft>
              <a:buClrTx/>
              <a:buSzTx/>
              <a:tabLst/>
              <a:defRPr/>
            </a:pPr>
            <a:endParaRPr lang="sv-SE" sz="1600" dirty="0">
              <a:solidFill>
                <a:prstClr val="black"/>
              </a:solidFill>
              <a:latin typeface="Calibri Light" panose="020F0302020204030204" pitchFamily="34" charset="0"/>
              <a:cs typeface="Calibri Light" panose="020F0302020204030204" pitchFamily="34" charset="0"/>
            </a:endParaRP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sv-SE" sz="1600" dirty="0">
                <a:solidFill>
                  <a:prstClr val="black"/>
                </a:solidFill>
                <a:latin typeface="Calibri Light" panose="020F0302020204030204" pitchFamily="34" charset="0"/>
                <a:cs typeface="Calibri Light" panose="020F0302020204030204" pitchFamily="34" charset="0"/>
              </a:rPr>
              <a:t>Skolan har inget eget bibliotek, men eleverna har tillgång till kommunbiblioteket som finns beläget vid busstationen i centrala Jokkmokk. </a:t>
            </a:r>
          </a:p>
          <a:p>
            <a:pPr marL="285750" marR="0" lvl="0" indent="-285750" algn="l" defTabSz="457200" rtl="0" eaLnBrk="1" fontAlgn="auto" latinLnBrk="0" hangingPunct="1">
              <a:lnSpc>
                <a:spcPct val="100000"/>
              </a:lnSpc>
              <a:spcBef>
                <a:spcPts val="0"/>
              </a:spcBef>
              <a:spcAft>
                <a:spcPts val="0"/>
              </a:spcAft>
              <a:buClrTx/>
              <a:buSzTx/>
              <a:buFont typeface="Courier New" panose="02070309020205020404" pitchFamily="49" charset="0"/>
              <a:buChar char="o"/>
              <a:tabLst/>
              <a:defRPr/>
            </a:pPr>
            <a:endParaRPr kumimoji="0" lang="sv-SE"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R="0" lvl="0" algn="l" defTabSz="457200" rtl="0" eaLnBrk="1" fontAlgn="auto" latinLnBrk="0" hangingPunct="1">
              <a:lnSpc>
                <a:spcPct val="100000"/>
              </a:lnSpc>
              <a:spcBef>
                <a:spcPts val="0"/>
              </a:spcBef>
              <a:spcAft>
                <a:spcPts val="0"/>
              </a:spcAft>
              <a:buClrTx/>
              <a:buSzTx/>
              <a:tabLst/>
              <a:defRPr/>
            </a:pPr>
            <a:endParaRPr kumimoji="0" lang="sv-SE" sz="1600" b="0" i="0" u="none" strike="noStrike" kern="1200" cap="none" spc="0" normalizeH="0" baseline="0" noProof="0" dirty="0">
              <a:ln>
                <a:noFill/>
              </a:ln>
              <a:solidFill>
                <a:srgbClr val="000000"/>
              </a:solidFill>
              <a:effectLst/>
              <a:uLnTx/>
              <a:uFillTx/>
              <a:latin typeface="Calibri Light"/>
              <a:ea typeface="+mn-ea"/>
              <a:cs typeface="Calibri Light"/>
            </a:endParaRPr>
          </a:p>
        </p:txBody>
      </p:sp>
      <p:sp>
        <p:nvSpPr>
          <p:cNvPr id="11" name="textruta 10">
            <a:extLst>
              <a:ext uri="{FF2B5EF4-FFF2-40B4-BE49-F238E27FC236}">
                <a16:creationId xmlns:a16="http://schemas.microsoft.com/office/drawing/2014/main" id="{3EFF7779-1457-47F4-B525-FB774D5B4E40}"/>
              </a:ext>
            </a:extLst>
          </p:cNvPr>
          <p:cNvSpPr txBox="1"/>
          <p:nvPr/>
        </p:nvSpPr>
        <p:spPr>
          <a:xfrm>
            <a:off x="1544219" y="5162468"/>
            <a:ext cx="2589027"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sv-SE" sz="1800" b="1" i="0" u="none" strike="noStrike" kern="1200" cap="none" spc="0" normalizeH="0" baseline="0" noProof="0" dirty="0" err="1">
                <a:ln>
                  <a:noFill/>
                </a:ln>
                <a:solidFill>
                  <a:schemeClr val="accent1"/>
                </a:solidFill>
                <a:effectLst/>
                <a:uLnTx/>
                <a:uFillTx/>
                <a:latin typeface="Calibri Light" panose="020F0302020204030204" pitchFamily="34" charset="0"/>
                <a:ea typeface="+mn-ea"/>
                <a:cs typeface="Calibri Light" panose="020F0302020204030204" pitchFamily="34" charset="0"/>
              </a:rPr>
              <a:t>Pluggerian</a:t>
            </a:r>
            <a:r>
              <a:rPr kumimoji="0" lang="sv-SE" sz="1800" b="1" i="0" u="none" strike="noStrike" kern="1200" cap="none" spc="0" normalizeH="0" baseline="0" noProof="0" dirty="0">
                <a:ln>
                  <a:noFill/>
                </a:ln>
                <a:solidFill>
                  <a:schemeClr val="accent1"/>
                </a:solidFill>
                <a:effectLst/>
                <a:uLnTx/>
                <a:uFillTx/>
                <a:latin typeface="Calibri Light" panose="020F0302020204030204" pitchFamily="34" charset="0"/>
                <a:ea typeface="+mn-ea"/>
                <a:cs typeface="Calibri Light" panose="020F0302020204030204" pitchFamily="34" charset="0"/>
              </a:rPr>
              <a:t> &amp; Bibliotek</a:t>
            </a:r>
          </a:p>
        </p:txBody>
      </p:sp>
      <p:sp>
        <p:nvSpPr>
          <p:cNvPr id="12" name="textruta 11">
            <a:extLst>
              <a:ext uri="{FF2B5EF4-FFF2-40B4-BE49-F238E27FC236}">
                <a16:creationId xmlns:a16="http://schemas.microsoft.com/office/drawing/2014/main" id="{907620F7-10B1-4BA9-B356-6C62C600913D}"/>
              </a:ext>
            </a:extLst>
          </p:cNvPr>
          <p:cNvSpPr txBox="1"/>
          <p:nvPr/>
        </p:nvSpPr>
        <p:spPr>
          <a:xfrm>
            <a:off x="351679" y="7774394"/>
            <a:ext cx="5134719" cy="2739211"/>
          </a:xfrm>
          <a:prstGeom prst="rect">
            <a:avLst/>
          </a:prstGeom>
          <a:noFill/>
        </p:spPr>
        <p:txBody>
          <a:bodyPr wrap="square" lIns="91440" tIns="45720" rIns="91440" bIns="45720" rtlCol="0" anchor="t">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1" i="0" u="none" strike="noStrike" kern="1200" cap="none" spc="0" normalizeH="0" baseline="0" noProof="0" dirty="0">
                <a:ln>
                  <a:noFill/>
                </a:ln>
                <a:solidFill>
                  <a:schemeClr val="accent2"/>
                </a:solidFill>
                <a:effectLst/>
                <a:uLnTx/>
                <a:uFillTx/>
                <a:latin typeface="Calibri Light" panose="020F0302020204030204" pitchFamily="34" charset="0"/>
                <a:ea typeface="+mn-ea"/>
                <a:cs typeface="Calibri Light" panose="020F0302020204030204" pitchFamily="34" charset="0"/>
              </a:rPr>
              <a:t>Öppettider Bibliotek</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Se hemsidan eller använd QR-koden </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a:solidFill>
                <a:prstClr val="black"/>
              </a:solidFill>
              <a:latin typeface="Calibri Light" panose="020F0302020204030204" pitchFamily="34" charset="0"/>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a:solidFill>
                <a:prstClr val="black"/>
              </a:solidFill>
              <a:latin typeface="Calibri Light" panose="020F0302020204030204" pitchFamily="34" charset="0"/>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sv-SE" sz="1200" b="0" i="1"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rPr>
              <a:t>https://www.bibblo.se/sv/library-page/jokkmokk</a:t>
            </a: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dirty="0">
              <a:solidFill>
                <a:prstClr val="black"/>
              </a:solidFill>
              <a:latin typeface="Calibri Light" panose="020F0302020204030204" pitchFamily="34" charset="0"/>
              <a:cs typeface="Calibri Light" panose="020F0302020204030204" pitchFamily="34" charset="0"/>
            </a:endParaRPr>
          </a:p>
          <a:p>
            <a:pPr>
              <a:defRPr/>
            </a:pPr>
            <a:br>
              <a:rPr lang="sv-SE" sz="1600" dirty="0">
                <a:solidFill>
                  <a:prstClr val="black"/>
                </a:solidFill>
                <a:latin typeface="Calibri Light" panose="020F0302020204030204" pitchFamily="34" charset="0"/>
                <a:cs typeface="Calibri Light" panose="020F0302020204030204" pitchFamily="34" charset="0"/>
              </a:rPr>
            </a:br>
            <a:endParaRPr kumimoji="0" lang="sv-SE" sz="1600" b="0" i="0" u="none" strike="noStrike" kern="1200" cap="none" spc="0" normalizeH="0" baseline="0" noProof="0" dirty="0">
              <a:ln>
                <a:noFill/>
              </a:ln>
              <a:solidFill>
                <a:prstClr val="black"/>
              </a:solidFill>
              <a:effectLst/>
              <a:uLnTx/>
              <a:uFillTx/>
              <a:latin typeface="Calibri Light" panose="020F0302020204030204" pitchFamily="34" charset="0"/>
              <a:ea typeface="+mn-ea"/>
              <a:cs typeface="Calibri Light" panose="020F0302020204030204"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alibri Light"/>
              <a:ea typeface="+mn-ea"/>
              <a:cs typeface="Calibri Ligh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alibri Light"/>
              <a:ea typeface="+mn-ea"/>
              <a:cs typeface="Calibri Ligh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Calibri Light"/>
              <a:ea typeface="+mn-ea"/>
              <a:cs typeface="Calibri Light"/>
            </a:endParaRPr>
          </a:p>
        </p:txBody>
      </p:sp>
      <p:pic>
        <p:nvPicPr>
          <p:cNvPr id="13" name="Bild 12" descr="Berättelser kontur">
            <a:extLst>
              <a:ext uri="{FF2B5EF4-FFF2-40B4-BE49-F238E27FC236}">
                <a16:creationId xmlns:a16="http://schemas.microsoft.com/office/drawing/2014/main" id="{8A6D7AA2-7893-449A-A6E9-51591B15051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61155" y="5063870"/>
            <a:ext cx="914400" cy="914400"/>
          </a:xfrm>
          <a:prstGeom prst="rect">
            <a:avLst/>
          </a:prstGeom>
        </p:spPr>
      </p:pic>
      <p:pic>
        <p:nvPicPr>
          <p:cNvPr id="6" name="Bildobjekt 5">
            <a:extLst>
              <a:ext uri="{FF2B5EF4-FFF2-40B4-BE49-F238E27FC236}">
                <a16:creationId xmlns:a16="http://schemas.microsoft.com/office/drawing/2014/main" id="{289BD715-F444-4B30-96C2-685C72CC18A1}"/>
              </a:ext>
            </a:extLst>
          </p:cNvPr>
          <p:cNvPicPr>
            <a:picLocks noChangeAspect="1"/>
          </p:cNvPicPr>
          <p:nvPr/>
        </p:nvPicPr>
        <p:blipFill>
          <a:blip r:embed="rId6"/>
          <a:stretch>
            <a:fillRect/>
          </a:stretch>
        </p:blipFill>
        <p:spPr>
          <a:xfrm>
            <a:off x="3592751" y="7712782"/>
            <a:ext cx="1214241" cy="1094998"/>
          </a:xfrm>
          <a:prstGeom prst="rect">
            <a:avLst/>
          </a:prstGeom>
        </p:spPr>
      </p:pic>
    </p:spTree>
    <p:extLst>
      <p:ext uri="{BB962C8B-B14F-4D97-AF65-F5344CB8AC3E}">
        <p14:creationId xmlns:p14="http://schemas.microsoft.com/office/powerpoint/2010/main" val="19369050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ruta 11">
            <a:extLst>
              <a:ext uri="{FF2B5EF4-FFF2-40B4-BE49-F238E27FC236}">
                <a16:creationId xmlns:a16="http://schemas.microsoft.com/office/drawing/2014/main" id="{EBE8C786-DC1F-4B75-B076-4B3983641093}"/>
              </a:ext>
            </a:extLst>
          </p:cNvPr>
          <p:cNvSpPr txBox="1"/>
          <p:nvPr/>
        </p:nvSpPr>
        <p:spPr>
          <a:xfrm>
            <a:off x="280328" y="7294769"/>
            <a:ext cx="2523655" cy="2062103"/>
          </a:xfrm>
          <a:prstGeom prst="rect">
            <a:avLst/>
          </a:prstGeom>
          <a:noFill/>
        </p:spPr>
        <p:txBody>
          <a:bodyPr wrap="square">
            <a:spAutoFit/>
          </a:bodyPr>
          <a:lstStyle/>
          <a:p>
            <a:pPr lvl="0">
              <a:defRPr/>
            </a:pPr>
            <a:endParaRPr lang="sv-SE" sz="1600" b="1" dirty="0">
              <a:solidFill>
                <a:schemeClr val="accent2"/>
              </a:solidFill>
              <a:latin typeface="Calibri Light"/>
              <a:ea typeface="+mn-lt"/>
              <a:cs typeface="+mn-lt"/>
            </a:endParaRPr>
          </a:p>
          <a:p>
            <a:pPr lvl="0">
              <a:defRPr/>
            </a:pPr>
            <a:r>
              <a:rPr lang="sv-SE" sz="1600" b="1" dirty="0">
                <a:solidFill>
                  <a:schemeClr val="accent2"/>
                </a:solidFill>
                <a:latin typeface="Calibri Light"/>
                <a:ea typeface="+mn-lt"/>
                <a:cs typeface="+mn-lt"/>
              </a:rPr>
              <a:t>En fungerande studieteknik </a:t>
            </a:r>
            <a:r>
              <a:rPr lang="sv-SE" sz="1600" dirty="0">
                <a:latin typeface="Calibri Light"/>
                <a:ea typeface="+mn-lt"/>
                <a:cs typeface="+mn-lt"/>
              </a:rPr>
              <a:t>hjälper dig att klara av studierna! Via QR-koden </a:t>
            </a:r>
            <a:r>
              <a:rPr kumimoji="0" lang="sv-SE" sz="1600" i="0" u="none" strike="noStrike" kern="1200" cap="none" spc="0" normalizeH="0" baseline="0" noProof="0" dirty="0">
                <a:ln>
                  <a:noFill/>
                </a:ln>
                <a:effectLst/>
                <a:uLnTx/>
                <a:uFillTx/>
                <a:latin typeface="Calibri Light"/>
                <a:ea typeface="+mn-lt"/>
                <a:cs typeface="+mn-lt"/>
              </a:rPr>
              <a:t>hittar</a:t>
            </a:r>
            <a:r>
              <a:rPr lang="sv-SE" sz="1600" dirty="0">
                <a:latin typeface="Calibri Light"/>
                <a:ea typeface="+mn-lt"/>
                <a:cs typeface="+mn-lt"/>
              </a:rPr>
              <a:t> du s</a:t>
            </a:r>
            <a:r>
              <a:rPr kumimoji="0" lang="sv-SE" sz="1600" i="0" u="none" strike="noStrike" kern="1200" cap="none" spc="0" normalizeH="0" baseline="0" noProof="0" dirty="0" err="1">
                <a:ln>
                  <a:noFill/>
                </a:ln>
                <a:effectLst/>
                <a:uLnTx/>
                <a:uFillTx/>
                <a:latin typeface="Calibri Light"/>
                <a:ea typeface="+mn-lt"/>
                <a:cs typeface="+mn-lt"/>
              </a:rPr>
              <a:t>tudietips</a:t>
            </a:r>
            <a:r>
              <a:rPr lang="sv-SE" sz="1600" dirty="0">
                <a:latin typeface="Calibri Light"/>
                <a:ea typeface="+mn-lt"/>
                <a:cs typeface="+mn-lt"/>
              </a:rPr>
              <a:t> från </a:t>
            </a:r>
            <a:r>
              <a:rPr lang="sv-SE" sz="1600" i="1" dirty="0">
                <a:latin typeface="Calibri Light"/>
                <a:ea typeface="+mn-lt"/>
                <a:cs typeface="+mn-lt"/>
              </a:rPr>
              <a:t>UR.</a:t>
            </a:r>
            <a:endParaRPr kumimoji="0" lang="sv-SE" sz="1600" i="1" u="none" strike="noStrike" kern="1200" cap="none" spc="0" normalizeH="0" baseline="0" noProof="0" dirty="0">
              <a:ln>
                <a:noFill/>
              </a:ln>
              <a:effectLst/>
              <a:uLnTx/>
              <a:uFillTx/>
              <a:latin typeface="Calibri Light"/>
              <a:ea typeface="+mn-lt"/>
              <a:cs typeface="+mn-lt"/>
            </a:endParaRPr>
          </a:p>
          <a:p>
            <a:pPr lvl="0">
              <a:defRPr/>
            </a:pPr>
            <a:endParaRPr lang="sv-SE" sz="1600" dirty="0">
              <a:latin typeface="Calibri Light"/>
              <a:ea typeface="+mn-lt"/>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sv-SE" sz="1600" b="1" dirty="0">
              <a:solidFill>
                <a:schemeClr val="accent2"/>
              </a:solidFill>
              <a:latin typeface="Calibri Light"/>
              <a:ea typeface="+mn-lt"/>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sv-SE" sz="16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3" name="textruta 2">
            <a:extLst>
              <a:ext uri="{FF2B5EF4-FFF2-40B4-BE49-F238E27FC236}">
                <a16:creationId xmlns:a16="http://schemas.microsoft.com/office/drawing/2014/main" id="{54FC1198-451B-424E-BE2D-E6C5608BEA21}"/>
              </a:ext>
            </a:extLst>
          </p:cNvPr>
          <p:cNvSpPr txBox="1"/>
          <p:nvPr/>
        </p:nvSpPr>
        <p:spPr>
          <a:xfrm>
            <a:off x="167601" y="327479"/>
            <a:ext cx="5390908" cy="526297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sv-SE" sz="1600" dirty="0">
                <a:latin typeface="Calibri Light"/>
                <a:cs typeface="Calibri Light"/>
              </a:rPr>
              <a:t>Du kan bland annat kontakta din studie – och yrkesvägledare om du har frågor kring dina studier, till exempel:</a:t>
            </a:r>
          </a:p>
          <a:p>
            <a:pPr marL="285750" indent="-285750">
              <a:buFont typeface="Courier New"/>
              <a:buChar char="o"/>
            </a:pPr>
            <a:r>
              <a:rPr lang="sv-SE" sz="1600" dirty="0">
                <a:latin typeface="Calibri Light"/>
                <a:cs typeface="Calibri Light"/>
              </a:rPr>
              <a:t>Individuella val</a:t>
            </a:r>
          </a:p>
          <a:p>
            <a:pPr marL="285750" indent="-285750">
              <a:buFont typeface="Courier New"/>
              <a:buChar char="o"/>
            </a:pPr>
            <a:r>
              <a:rPr lang="sv-SE" sz="1600" dirty="0">
                <a:latin typeface="Calibri Light"/>
                <a:cs typeface="Calibri Light"/>
              </a:rPr>
              <a:t>Kursutbud</a:t>
            </a:r>
          </a:p>
          <a:p>
            <a:pPr marL="285750" indent="-285750">
              <a:buFont typeface="Courier New"/>
              <a:buChar char="o"/>
            </a:pPr>
            <a:r>
              <a:rPr lang="sv-SE" sz="1600" dirty="0">
                <a:latin typeface="Calibri Light"/>
                <a:cs typeface="Calibri Light"/>
              </a:rPr>
              <a:t>Utökade kurser</a:t>
            </a:r>
          </a:p>
          <a:p>
            <a:pPr marL="285750" indent="-285750">
              <a:buFont typeface="Courier New"/>
              <a:buChar char="o"/>
            </a:pPr>
            <a:r>
              <a:rPr lang="sv-SE" sz="1600" dirty="0">
                <a:latin typeface="Calibri Light"/>
                <a:cs typeface="Calibri Light"/>
              </a:rPr>
              <a:t>Programinriktning </a:t>
            </a:r>
          </a:p>
          <a:p>
            <a:endParaRPr lang="sv-SE" sz="1600" dirty="0">
              <a:latin typeface="Calibri Light"/>
              <a:cs typeface="Calibri Light"/>
            </a:endParaRPr>
          </a:p>
          <a:p>
            <a:pPr>
              <a:buFont typeface="Courier New"/>
            </a:pPr>
            <a:r>
              <a:rPr lang="sv-SE" sz="1600" dirty="0">
                <a:latin typeface="Calibri Light"/>
                <a:cs typeface="Calibri Light"/>
              </a:rPr>
              <a:t>SYV kan tillsammans med dig under samtal komma fram till vilka möjligheter du har utifrån dina egna förutsättningar och intressen.</a:t>
            </a:r>
          </a:p>
          <a:p>
            <a:pPr>
              <a:buFont typeface="Courier New"/>
            </a:pPr>
            <a:endParaRPr lang="sv-SE" sz="1600" dirty="0">
              <a:latin typeface="Calibri Light"/>
              <a:cs typeface="Calibri Light"/>
            </a:endParaRPr>
          </a:p>
          <a:p>
            <a:pPr>
              <a:buFont typeface="Courier New"/>
            </a:pPr>
            <a:r>
              <a:rPr lang="sv-SE" sz="1600" dirty="0">
                <a:latin typeface="Calibri Light"/>
                <a:cs typeface="Calibri Light"/>
              </a:rPr>
              <a:t>Du kontaktar din studie- och yrkesvägledaren via teams, telefon eller besök (SYV har kontor i expeditionskorridoren)</a:t>
            </a:r>
          </a:p>
          <a:p>
            <a:pPr>
              <a:buFont typeface="Courier New"/>
            </a:pPr>
            <a:endParaRPr lang="sv-SE" sz="1600" dirty="0">
              <a:latin typeface="Calibri Light"/>
              <a:cs typeface="Calibri Light"/>
            </a:endParaRPr>
          </a:p>
          <a:p>
            <a:pPr>
              <a:buFont typeface="Courier New"/>
            </a:pPr>
            <a:r>
              <a:rPr lang="sv-SE" sz="1600" b="1" dirty="0">
                <a:latin typeface="Calibri Light"/>
                <a:cs typeface="Calibri Light"/>
              </a:rPr>
              <a:t>      Kristina Unga-Bäckman</a:t>
            </a:r>
          </a:p>
          <a:p>
            <a:pPr>
              <a:buFont typeface="Courier New"/>
            </a:pPr>
            <a:r>
              <a:rPr lang="sv-SE" sz="1600" b="1" dirty="0">
                <a:solidFill>
                  <a:srgbClr val="FFC000"/>
                </a:solidFill>
                <a:latin typeface="Calibri Light"/>
                <a:cs typeface="Calibri Light"/>
              </a:rPr>
              <a:t>      </a:t>
            </a:r>
            <a:r>
              <a:rPr lang="sv-SE" sz="1600" b="1" dirty="0">
                <a:solidFill>
                  <a:schemeClr val="accent2"/>
                </a:solidFill>
                <a:latin typeface="Calibri Light" panose="020F0302020204030204" pitchFamily="34" charset="0"/>
                <a:cs typeface="Calibri Light" panose="020F0302020204030204" pitchFamily="34" charset="0"/>
              </a:rPr>
              <a:t>Alla program</a:t>
            </a:r>
          </a:p>
          <a:p>
            <a:r>
              <a:rPr lang="sv-SE" sz="1600" dirty="0">
                <a:latin typeface="Calibri Light"/>
                <a:ea typeface="+mn-lt"/>
                <a:cs typeface="+mn-lt"/>
              </a:rPr>
              <a:t>      </a:t>
            </a:r>
            <a:r>
              <a:rPr lang="sv-SE" sz="1600" dirty="0">
                <a:effectLst/>
                <a:latin typeface="Calibri" panose="020F0502020204030204" pitchFamily="34" charset="0"/>
                <a:ea typeface="Calibri" panose="020F0502020204030204" pitchFamily="34" charset="0"/>
              </a:rPr>
              <a:t>073-055 70 64</a:t>
            </a:r>
          </a:p>
          <a:p>
            <a:endParaRPr lang="sv-SE" sz="1600" dirty="0">
              <a:latin typeface="Calibri Light"/>
              <a:cs typeface="Calibri Light"/>
            </a:endParaRPr>
          </a:p>
          <a:p>
            <a:endParaRPr lang="sv-SE" sz="1600" dirty="0"/>
          </a:p>
          <a:p>
            <a:pPr>
              <a:buFont typeface="Courier New"/>
            </a:pPr>
            <a:endParaRPr lang="sv-SE" sz="1600" dirty="0"/>
          </a:p>
          <a:p>
            <a:endParaRPr lang="sv-SE" sz="1600" dirty="0"/>
          </a:p>
        </p:txBody>
      </p:sp>
      <p:sp>
        <p:nvSpPr>
          <p:cNvPr id="2" name="textruta 1">
            <a:extLst>
              <a:ext uri="{FF2B5EF4-FFF2-40B4-BE49-F238E27FC236}">
                <a16:creationId xmlns:a16="http://schemas.microsoft.com/office/drawing/2014/main" id="{E2A12540-CC86-4C9D-9C11-9110FC57D467}"/>
              </a:ext>
            </a:extLst>
          </p:cNvPr>
          <p:cNvSpPr txBox="1"/>
          <p:nvPr/>
        </p:nvSpPr>
        <p:spPr>
          <a:xfrm>
            <a:off x="1035702" y="54329"/>
            <a:ext cx="365470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sv-SE" b="1" dirty="0">
                <a:solidFill>
                  <a:schemeClr val="accent1"/>
                </a:solidFill>
                <a:latin typeface="Calibri Light"/>
                <a:cs typeface="Calibri Light"/>
              </a:rPr>
              <a:t>Studie-och</a:t>
            </a:r>
            <a:r>
              <a:rPr lang="sv-SE" b="1" dirty="0">
                <a:solidFill>
                  <a:schemeClr val="accent4"/>
                </a:solidFill>
                <a:latin typeface="Calibri Light"/>
                <a:cs typeface="Calibri Light"/>
              </a:rPr>
              <a:t> </a:t>
            </a:r>
            <a:r>
              <a:rPr lang="sv-SE" b="1" dirty="0">
                <a:solidFill>
                  <a:schemeClr val="accent1"/>
                </a:solidFill>
                <a:latin typeface="Calibri Light"/>
                <a:cs typeface="Calibri Light"/>
              </a:rPr>
              <a:t>yrkesvägledare</a:t>
            </a:r>
            <a:endParaRPr lang="sv-SE" b="1" dirty="0">
              <a:solidFill>
                <a:schemeClr val="accent1"/>
              </a:solidFill>
              <a:latin typeface="Trebuchet MS" panose="020B0603020202020204"/>
              <a:cs typeface="Calibri Light"/>
            </a:endParaRPr>
          </a:p>
        </p:txBody>
      </p:sp>
      <p:pic>
        <p:nvPicPr>
          <p:cNvPr id="4" name="Bild 4" descr="Vägskäl kontur">
            <a:extLst>
              <a:ext uri="{FF2B5EF4-FFF2-40B4-BE49-F238E27FC236}">
                <a16:creationId xmlns:a16="http://schemas.microsoft.com/office/drawing/2014/main" id="{7028C29C-DCBE-4E1D-BEED-82D1969D21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3786931" y="650852"/>
            <a:ext cx="1319514" cy="1319514"/>
          </a:xfrm>
          <a:prstGeom prst="rect">
            <a:avLst/>
          </a:prstGeom>
        </p:spPr>
      </p:pic>
      <p:sp>
        <p:nvSpPr>
          <p:cNvPr id="8" name="textruta 7">
            <a:extLst>
              <a:ext uri="{FF2B5EF4-FFF2-40B4-BE49-F238E27FC236}">
                <a16:creationId xmlns:a16="http://schemas.microsoft.com/office/drawing/2014/main" id="{7FA8A962-D093-47D7-B77A-BE480F2EAA1D}"/>
              </a:ext>
            </a:extLst>
          </p:cNvPr>
          <p:cNvSpPr txBox="1"/>
          <p:nvPr/>
        </p:nvSpPr>
        <p:spPr>
          <a:xfrm>
            <a:off x="3164096" y="3768693"/>
            <a:ext cx="2309446"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sv-SE" sz="1600" b="0" i="0" dirty="0">
                <a:effectLst/>
                <a:latin typeface="Calibri Light" panose="020F0302020204030204" pitchFamily="34" charset="0"/>
                <a:cs typeface="Calibri Light" panose="020F0302020204030204" pitchFamily="34" charset="0"/>
              </a:rPr>
              <a:t>I Dexter </a:t>
            </a:r>
            <a:r>
              <a:rPr lang="sv-SE" sz="1600" dirty="0">
                <a:latin typeface="Calibri Light" panose="020F0302020204030204" pitchFamily="34" charset="0"/>
                <a:cs typeface="Calibri Light" panose="020F0302020204030204" pitchFamily="34" charset="0"/>
              </a:rPr>
              <a:t>kan du</a:t>
            </a:r>
            <a:r>
              <a:rPr lang="sv-SE" sz="1600" b="0" i="0" dirty="0">
                <a:effectLst/>
                <a:latin typeface="Calibri Light" panose="020F0302020204030204" pitchFamily="34" charset="0"/>
                <a:cs typeface="Calibri Light" panose="020F0302020204030204" pitchFamily="34" charset="0"/>
              </a:rPr>
              <a:t> som elev </a:t>
            </a:r>
            <a:r>
              <a:rPr lang="sv-SE" sz="1600" dirty="0">
                <a:latin typeface="Calibri Light" panose="020F0302020204030204" pitchFamily="34" charset="0"/>
                <a:cs typeface="Calibri Light" panose="020F0302020204030204" pitchFamily="34" charset="0"/>
              </a:rPr>
              <a:t>se</a:t>
            </a:r>
            <a:r>
              <a:rPr lang="sv-SE" sz="1600" b="0" i="0" dirty="0">
                <a:effectLst/>
                <a:latin typeface="Calibri Light" panose="020F0302020204030204" pitchFamily="34" charset="0"/>
                <a:cs typeface="Calibri Light" panose="020F0302020204030204" pitchFamily="34" charset="0"/>
              </a:rPr>
              <a:t> din studieplan. Där gör du också många av dina olika val under tiden du är elev på Lapplands Gymnasium.</a:t>
            </a:r>
            <a:endParaRPr lang="sv-SE" sz="1600" dirty="0">
              <a:latin typeface="Calibri Light" panose="020F0302020204030204" pitchFamily="34" charset="0"/>
              <a:cs typeface="Calibri Light" panose="020F0302020204030204" pitchFamily="34" charset="0"/>
            </a:endParaRPr>
          </a:p>
        </p:txBody>
      </p:sp>
      <p:pic>
        <p:nvPicPr>
          <p:cNvPr id="9" name="Bildobjekt 8">
            <a:extLst>
              <a:ext uri="{FF2B5EF4-FFF2-40B4-BE49-F238E27FC236}">
                <a16:creationId xmlns:a16="http://schemas.microsoft.com/office/drawing/2014/main" id="{2A0E65E0-0D8D-435B-8CA8-BF437607125E}"/>
              </a:ext>
            </a:extLst>
          </p:cNvPr>
          <p:cNvPicPr>
            <a:picLocks noChangeAspect="1"/>
          </p:cNvPicPr>
          <p:nvPr/>
        </p:nvPicPr>
        <p:blipFill>
          <a:blip r:embed="rId4"/>
          <a:stretch>
            <a:fillRect/>
          </a:stretch>
        </p:blipFill>
        <p:spPr>
          <a:xfrm>
            <a:off x="3709885" y="6730799"/>
            <a:ext cx="1273245" cy="614533"/>
          </a:xfrm>
          <a:prstGeom prst="rect">
            <a:avLst/>
          </a:prstGeom>
          <a:ln>
            <a:solidFill>
              <a:schemeClr val="tx1"/>
            </a:solidFill>
          </a:ln>
        </p:spPr>
      </p:pic>
      <p:pic>
        <p:nvPicPr>
          <p:cNvPr id="10" name="Picture 6">
            <a:extLst>
              <a:ext uri="{FF2B5EF4-FFF2-40B4-BE49-F238E27FC236}">
                <a16:creationId xmlns:a16="http://schemas.microsoft.com/office/drawing/2014/main" id="{D38B1E81-D038-48DA-9D17-F3E5DB7DA3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4181" y="5398270"/>
            <a:ext cx="1262493" cy="126000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Rak koppling 10">
            <a:extLst>
              <a:ext uri="{FF2B5EF4-FFF2-40B4-BE49-F238E27FC236}">
                <a16:creationId xmlns:a16="http://schemas.microsoft.com/office/drawing/2014/main" id="{78EAA345-BE8A-4A92-934F-7867A9DEE0B7}"/>
              </a:ext>
            </a:extLst>
          </p:cNvPr>
          <p:cNvCxnSpPr>
            <a:cxnSpLocks/>
          </p:cNvCxnSpPr>
          <p:nvPr/>
        </p:nvCxnSpPr>
        <p:spPr>
          <a:xfrm>
            <a:off x="349204" y="7490390"/>
            <a:ext cx="4774529" cy="0"/>
          </a:xfrm>
          <a:prstGeom prst="line">
            <a:avLst/>
          </a:prstGeom>
          <a:ln w="12700"/>
        </p:spPr>
        <p:style>
          <a:lnRef idx="1">
            <a:schemeClr val="accent1"/>
          </a:lnRef>
          <a:fillRef idx="0">
            <a:schemeClr val="accent1"/>
          </a:fillRef>
          <a:effectRef idx="0">
            <a:schemeClr val="accent1"/>
          </a:effectRef>
          <a:fontRef idx="minor">
            <a:schemeClr val="tx1"/>
          </a:fontRef>
        </p:style>
      </p:cxnSp>
      <p:pic>
        <p:nvPicPr>
          <p:cNvPr id="17" name="Bildobjekt 16">
            <a:extLst>
              <a:ext uri="{FF2B5EF4-FFF2-40B4-BE49-F238E27FC236}">
                <a16:creationId xmlns:a16="http://schemas.microsoft.com/office/drawing/2014/main" id="{39AFFFBB-58EE-4EEF-88DA-9B3C1CE7C4A4}"/>
              </a:ext>
            </a:extLst>
          </p:cNvPr>
          <p:cNvPicPr>
            <a:picLocks noChangeAspect="1"/>
          </p:cNvPicPr>
          <p:nvPr/>
        </p:nvPicPr>
        <p:blipFill rotWithShape="1">
          <a:blip r:embed="rId6"/>
          <a:srcRect l="2684"/>
          <a:stretch/>
        </p:blipFill>
        <p:spPr>
          <a:xfrm>
            <a:off x="2729408" y="8249982"/>
            <a:ext cx="958165" cy="615600"/>
          </a:xfrm>
          <a:prstGeom prst="rect">
            <a:avLst/>
          </a:prstGeom>
          <a:ln w="3175">
            <a:solidFill>
              <a:schemeClr val="tx1"/>
            </a:solidFill>
          </a:ln>
        </p:spPr>
      </p:pic>
      <p:pic>
        <p:nvPicPr>
          <p:cNvPr id="1028" name="Picture 4">
            <a:extLst>
              <a:ext uri="{FF2B5EF4-FFF2-40B4-BE49-F238E27FC236}">
                <a16:creationId xmlns:a16="http://schemas.microsoft.com/office/drawing/2014/main" id="{9353EE11-4D2D-4D38-ABF9-972F1FD8CD4D}"/>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2088" r="11211"/>
          <a:stretch/>
        </p:blipFill>
        <p:spPr bwMode="auto">
          <a:xfrm>
            <a:off x="3835603" y="7613799"/>
            <a:ext cx="966431" cy="12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0613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ruta 1">
            <a:extLst>
              <a:ext uri="{FF2B5EF4-FFF2-40B4-BE49-F238E27FC236}">
                <a16:creationId xmlns:a16="http://schemas.microsoft.com/office/drawing/2014/main" id="{CECD0A52-84D3-471A-8E8E-A1688AA0BF78}"/>
              </a:ext>
            </a:extLst>
          </p:cNvPr>
          <p:cNvSpPr txBox="1"/>
          <p:nvPr/>
        </p:nvSpPr>
        <p:spPr>
          <a:xfrm>
            <a:off x="1437449" y="3641878"/>
            <a:ext cx="2147777" cy="369332"/>
          </a:xfrm>
          <a:prstGeom prst="rect">
            <a:avLst/>
          </a:prstGeom>
          <a:noFill/>
        </p:spPr>
        <p:txBody>
          <a:bodyPr wrap="square" rtlCol="0">
            <a:spAutoFit/>
          </a:bodyPr>
          <a:lstStyle/>
          <a:p>
            <a:pPr algn="ctr"/>
            <a:r>
              <a:rPr lang="sv-SE" b="1" dirty="0">
                <a:solidFill>
                  <a:srgbClr val="EC6A26"/>
                </a:solidFill>
                <a:latin typeface="Calibri Light" panose="020F0302020204030204" pitchFamily="34" charset="0"/>
                <a:cs typeface="Calibri Light" panose="020F0302020204030204" pitchFamily="34" charset="0"/>
              </a:rPr>
              <a:t>Schema</a:t>
            </a:r>
          </a:p>
        </p:txBody>
      </p:sp>
      <p:sp>
        <p:nvSpPr>
          <p:cNvPr id="9" name="textruta 8">
            <a:extLst>
              <a:ext uri="{FF2B5EF4-FFF2-40B4-BE49-F238E27FC236}">
                <a16:creationId xmlns:a16="http://schemas.microsoft.com/office/drawing/2014/main" id="{34899101-0096-4857-B0C9-11429E141E7E}"/>
              </a:ext>
            </a:extLst>
          </p:cNvPr>
          <p:cNvSpPr txBox="1"/>
          <p:nvPr/>
        </p:nvSpPr>
        <p:spPr>
          <a:xfrm>
            <a:off x="1067034" y="8047310"/>
            <a:ext cx="3968262" cy="58477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sv-SE" sz="1600" b="1" dirty="0">
                <a:solidFill>
                  <a:schemeClr val="accent2"/>
                </a:solidFill>
                <a:latin typeface="Calibri Light" panose="020F0302020204030204" pitchFamily="34" charset="0"/>
                <a:cs typeface="Calibri Light" panose="020F0302020204030204" pitchFamily="34" charset="0"/>
              </a:rPr>
              <a:t>Vid frågor kring ditt schema:</a:t>
            </a:r>
          </a:p>
          <a:p>
            <a:r>
              <a:rPr lang="sv-SE" sz="1600" b="1" dirty="0">
                <a:solidFill>
                  <a:schemeClr val="accent2"/>
                </a:solidFill>
                <a:latin typeface="Calibri Light" panose="020F0302020204030204" pitchFamily="34" charset="0"/>
                <a:cs typeface="Calibri Light" panose="020F0302020204030204" pitchFamily="34" charset="0"/>
              </a:rPr>
              <a:t>Kontakta schemaläggare Helena Karlsson</a:t>
            </a:r>
          </a:p>
        </p:txBody>
      </p:sp>
      <p:sp>
        <p:nvSpPr>
          <p:cNvPr id="11" name="textruta 10">
            <a:extLst>
              <a:ext uri="{FF2B5EF4-FFF2-40B4-BE49-F238E27FC236}">
                <a16:creationId xmlns:a16="http://schemas.microsoft.com/office/drawing/2014/main" id="{68D939B4-3198-48A4-B2A5-1FF2A47DE68C}"/>
              </a:ext>
            </a:extLst>
          </p:cNvPr>
          <p:cNvSpPr txBox="1"/>
          <p:nvPr/>
        </p:nvSpPr>
        <p:spPr>
          <a:xfrm>
            <a:off x="1437449" y="70700"/>
            <a:ext cx="2147777" cy="369332"/>
          </a:xfrm>
          <a:prstGeom prst="rect">
            <a:avLst/>
          </a:prstGeom>
          <a:noFill/>
        </p:spPr>
        <p:txBody>
          <a:bodyPr wrap="square" rtlCol="0">
            <a:spAutoFit/>
          </a:bodyPr>
          <a:lstStyle/>
          <a:p>
            <a:pPr algn="ctr"/>
            <a:r>
              <a:rPr lang="sv-SE" b="1" dirty="0">
                <a:solidFill>
                  <a:schemeClr val="accent1"/>
                </a:solidFill>
                <a:latin typeface="Calibri Light" panose="020F0302020204030204" pitchFamily="34" charset="0"/>
                <a:cs typeface="Calibri Light" panose="020F0302020204030204" pitchFamily="34" charset="0"/>
              </a:rPr>
              <a:t>Teams</a:t>
            </a:r>
          </a:p>
        </p:txBody>
      </p:sp>
      <p:pic>
        <p:nvPicPr>
          <p:cNvPr id="12" name="Bildobjekt 11">
            <a:extLst>
              <a:ext uri="{FF2B5EF4-FFF2-40B4-BE49-F238E27FC236}">
                <a16:creationId xmlns:a16="http://schemas.microsoft.com/office/drawing/2014/main" id="{715F4CEE-76CA-4CA9-954E-461530F74C49}"/>
              </a:ext>
            </a:extLst>
          </p:cNvPr>
          <p:cNvPicPr>
            <a:picLocks noChangeAspect="1"/>
          </p:cNvPicPr>
          <p:nvPr/>
        </p:nvPicPr>
        <p:blipFill rotWithShape="1">
          <a:blip r:embed="rId2">
            <a:extLst>
              <a:ext uri="{28A0092B-C50C-407E-A947-70E740481C1C}">
                <a14:useLocalDpi xmlns:a14="http://schemas.microsoft.com/office/drawing/2010/main" val="0"/>
              </a:ext>
            </a:extLst>
          </a:blip>
          <a:srcRect r="46774"/>
          <a:stretch/>
        </p:blipFill>
        <p:spPr>
          <a:xfrm>
            <a:off x="4229358" y="978782"/>
            <a:ext cx="1014156" cy="923743"/>
          </a:xfrm>
          <a:prstGeom prst="rect">
            <a:avLst/>
          </a:prstGeom>
        </p:spPr>
      </p:pic>
      <p:sp>
        <p:nvSpPr>
          <p:cNvPr id="13" name="textruta 12">
            <a:extLst>
              <a:ext uri="{FF2B5EF4-FFF2-40B4-BE49-F238E27FC236}">
                <a16:creationId xmlns:a16="http://schemas.microsoft.com/office/drawing/2014/main" id="{B32B5AFB-D4BA-45C4-9EFC-19BE35833D00}"/>
              </a:ext>
            </a:extLst>
          </p:cNvPr>
          <p:cNvSpPr txBox="1"/>
          <p:nvPr/>
        </p:nvSpPr>
        <p:spPr>
          <a:xfrm>
            <a:off x="217408" y="342029"/>
            <a:ext cx="4519028" cy="2554545"/>
          </a:xfrm>
          <a:prstGeom prst="rect">
            <a:avLst/>
          </a:prstGeom>
          <a:noFill/>
        </p:spPr>
        <p:txBody>
          <a:bodyPr wrap="square">
            <a:spAutoFit/>
          </a:bodyPr>
          <a:lstStyle/>
          <a:p>
            <a:r>
              <a:rPr lang="sv-SE" sz="1600" dirty="0">
                <a:latin typeface="Calibri Light"/>
                <a:ea typeface="+mn-lt"/>
                <a:cs typeface="+mn-lt"/>
              </a:rPr>
              <a:t>Teams är den läroplattform som vi använder. Ladda gärna ner </a:t>
            </a:r>
            <a:r>
              <a:rPr lang="sv-SE" sz="1600" dirty="0" err="1">
                <a:latin typeface="Calibri Light"/>
                <a:ea typeface="+mn-lt"/>
                <a:cs typeface="+mn-lt"/>
              </a:rPr>
              <a:t>appen</a:t>
            </a:r>
            <a:r>
              <a:rPr lang="sv-SE" sz="1600" dirty="0">
                <a:latin typeface="Calibri Light"/>
                <a:ea typeface="+mn-lt"/>
                <a:cs typeface="+mn-lt"/>
              </a:rPr>
              <a:t> även på telefonen. Håll koll på ditt mentorsteam och andra team för viktig information, exempelvis dina kursteam och LG J Elever. </a:t>
            </a:r>
            <a:r>
              <a:rPr lang="sv-SE" sz="1600" i="1" dirty="0">
                <a:latin typeface="Calibri Light"/>
                <a:ea typeface="+mn-lt"/>
                <a:cs typeface="+mn-lt"/>
              </a:rPr>
              <a:t>Slå på aviseringar. </a:t>
            </a:r>
          </a:p>
          <a:p>
            <a:endParaRPr lang="sv-SE" sz="1600" i="1" dirty="0">
              <a:latin typeface="Calibri Light"/>
              <a:ea typeface="+mn-lt"/>
              <a:cs typeface="+mn-lt"/>
            </a:endParaRPr>
          </a:p>
          <a:p>
            <a:r>
              <a:rPr lang="sv-SE" sz="1600" dirty="0">
                <a:latin typeface="Calibri Light"/>
                <a:ea typeface="+mn-lt"/>
                <a:cs typeface="+mn-lt"/>
              </a:rPr>
              <a:t>Teams är också en viktig kommunikationskanal till lärare och övrig personal på skolan, använd chatten </a:t>
            </a:r>
            <a:r>
              <a:rPr lang="sv-SE" sz="1400" dirty="0">
                <a:latin typeface="Calibri Light"/>
                <a:ea typeface="+mn-lt"/>
                <a:cs typeface="+mn-lt"/>
              </a:rPr>
              <a:t>för</a:t>
            </a:r>
            <a:r>
              <a:rPr lang="sv-SE" sz="1600" dirty="0">
                <a:latin typeface="Calibri Light"/>
                <a:ea typeface="+mn-lt"/>
                <a:cs typeface="+mn-lt"/>
              </a:rPr>
              <a:t> att ta de kontakter du behöver. Du söker enkelt efter information och personer via sökfältet.</a:t>
            </a:r>
          </a:p>
        </p:txBody>
      </p:sp>
      <p:cxnSp>
        <p:nvCxnSpPr>
          <p:cNvPr id="14" name="Rak koppling 13">
            <a:extLst>
              <a:ext uri="{FF2B5EF4-FFF2-40B4-BE49-F238E27FC236}">
                <a16:creationId xmlns:a16="http://schemas.microsoft.com/office/drawing/2014/main" id="{583C284B-4683-4A7A-AF46-D08EBC5150F1}"/>
              </a:ext>
            </a:extLst>
          </p:cNvPr>
          <p:cNvCxnSpPr>
            <a:cxnSpLocks/>
          </p:cNvCxnSpPr>
          <p:nvPr/>
        </p:nvCxnSpPr>
        <p:spPr>
          <a:xfrm>
            <a:off x="217408" y="3582161"/>
            <a:ext cx="5268992" cy="0"/>
          </a:xfrm>
          <a:prstGeom prst="line">
            <a:avLst/>
          </a:prstGeom>
        </p:spPr>
        <p:style>
          <a:lnRef idx="1">
            <a:schemeClr val="accent1"/>
          </a:lnRef>
          <a:fillRef idx="0">
            <a:schemeClr val="accent1"/>
          </a:fillRef>
          <a:effectRef idx="0">
            <a:schemeClr val="accent1"/>
          </a:effectRef>
          <a:fontRef idx="minor">
            <a:schemeClr val="tx1"/>
          </a:fontRef>
        </p:style>
      </p:cxnSp>
      <p:pic>
        <p:nvPicPr>
          <p:cNvPr id="3" name="Bildobjekt 2">
            <a:extLst>
              <a:ext uri="{FF2B5EF4-FFF2-40B4-BE49-F238E27FC236}">
                <a16:creationId xmlns:a16="http://schemas.microsoft.com/office/drawing/2014/main" id="{08DD18EE-CAF5-431E-857A-B6D25039B0E3}"/>
              </a:ext>
            </a:extLst>
          </p:cNvPr>
          <p:cNvPicPr>
            <a:picLocks noChangeAspect="1"/>
          </p:cNvPicPr>
          <p:nvPr/>
        </p:nvPicPr>
        <p:blipFill>
          <a:blip r:embed="rId3"/>
          <a:stretch>
            <a:fillRect/>
          </a:stretch>
        </p:blipFill>
        <p:spPr>
          <a:xfrm>
            <a:off x="559916" y="6922517"/>
            <a:ext cx="1273245" cy="614533"/>
          </a:xfrm>
          <a:prstGeom prst="rect">
            <a:avLst/>
          </a:prstGeom>
          <a:ln>
            <a:solidFill>
              <a:schemeClr val="tx1"/>
            </a:solidFill>
          </a:ln>
        </p:spPr>
      </p:pic>
      <p:pic>
        <p:nvPicPr>
          <p:cNvPr id="5" name="Bildobjekt 16">
            <a:extLst>
              <a:ext uri="{FF2B5EF4-FFF2-40B4-BE49-F238E27FC236}">
                <a16:creationId xmlns:a16="http://schemas.microsoft.com/office/drawing/2014/main" id="{B7669EA4-C72B-474D-9121-D140E322245B}"/>
              </a:ext>
            </a:extLst>
          </p:cNvPr>
          <p:cNvPicPr>
            <a:picLocks noChangeAspect="1"/>
          </p:cNvPicPr>
          <p:nvPr/>
        </p:nvPicPr>
        <p:blipFill rotWithShape="1">
          <a:blip r:embed="rId4"/>
          <a:srcRect l="5279" t="67" r="4440" b="-67"/>
          <a:stretch/>
        </p:blipFill>
        <p:spPr>
          <a:xfrm>
            <a:off x="3361075" y="6922516"/>
            <a:ext cx="1420304" cy="614533"/>
          </a:xfrm>
          <a:prstGeom prst="rect">
            <a:avLst/>
          </a:prstGeom>
          <a:ln w="9525"/>
        </p:spPr>
        <p:style>
          <a:lnRef idx="2">
            <a:schemeClr val="dk1"/>
          </a:lnRef>
          <a:fillRef idx="1">
            <a:schemeClr val="lt1"/>
          </a:fillRef>
          <a:effectRef idx="0">
            <a:schemeClr val="dk1"/>
          </a:effectRef>
          <a:fontRef idx="minor">
            <a:schemeClr val="dk1"/>
          </a:fontRef>
        </p:style>
      </p:pic>
      <p:sp>
        <p:nvSpPr>
          <p:cNvPr id="16" name="textruta 15">
            <a:extLst>
              <a:ext uri="{FF2B5EF4-FFF2-40B4-BE49-F238E27FC236}">
                <a16:creationId xmlns:a16="http://schemas.microsoft.com/office/drawing/2014/main" id="{E94A8381-0DD6-4B8F-89C9-2FBA16332BBB}"/>
              </a:ext>
            </a:extLst>
          </p:cNvPr>
          <p:cNvSpPr txBox="1"/>
          <p:nvPr/>
        </p:nvSpPr>
        <p:spPr>
          <a:xfrm>
            <a:off x="270388" y="3931025"/>
            <a:ext cx="5268992" cy="1292662"/>
          </a:xfrm>
          <a:prstGeom prst="rect">
            <a:avLst/>
          </a:prstGeom>
          <a:noFill/>
        </p:spPr>
        <p:txBody>
          <a:bodyPr wrap="square" lIns="91440" tIns="45720" rIns="91440" bIns="45720" rtlCol="0" anchor="t">
            <a:spAutoFit/>
          </a:bodyPr>
          <a:lstStyle/>
          <a:p>
            <a:r>
              <a:rPr lang="sv-SE" sz="1600" dirty="0">
                <a:latin typeface="Calibri Light"/>
                <a:cs typeface="Calibri Light"/>
              </a:rPr>
              <a:t>Schemat publiceras i början terminen och kan variera över tid. Kontrollera därför ditt schema regelbundet.</a:t>
            </a:r>
          </a:p>
          <a:p>
            <a:endParaRPr lang="sv-SE" sz="1600" dirty="0">
              <a:latin typeface="Calibri Light"/>
              <a:cs typeface="Calibri Light"/>
            </a:endParaRPr>
          </a:p>
          <a:p>
            <a:r>
              <a:rPr lang="sv-SE" sz="1600" dirty="0">
                <a:latin typeface="Calibri Light"/>
                <a:cs typeface="Calibri Light"/>
              </a:rPr>
              <a:t>Du kan se ditt schema via Dexter eller Skola24:</a:t>
            </a:r>
          </a:p>
          <a:p>
            <a:endParaRPr lang="sv-SE" sz="1400" dirty="0">
              <a:latin typeface="Calibri Light" panose="020F0302020204030204" pitchFamily="34" charset="0"/>
              <a:cs typeface="Calibri Light" panose="020F0302020204030204" pitchFamily="34" charset="0"/>
            </a:endParaRPr>
          </a:p>
        </p:txBody>
      </p:sp>
      <p:pic>
        <p:nvPicPr>
          <p:cNvPr id="3078" name="Picture 6">
            <a:extLst>
              <a:ext uri="{FF2B5EF4-FFF2-40B4-BE49-F238E27FC236}">
                <a16:creationId xmlns:a16="http://schemas.microsoft.com/office/drawing/2014/main" id="{5E0BDCF5-9F43-4310-9340-AE7B0F37884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9916" y="5424576"/>
            <a:ext cx="1262493" cy="1260000"/>
          </a:xfrm>
          <a:prstGeom prst="rect">
            <a:avLst/>
          </a:prstGeom>
          <a:noFill/>
          <a:extLst>
            <a:ext uri="{909E8E84-426E-40DD-AFC4-6F175D3DCCD1}">
              <a14:hiddenFill xmlns:a14="http://schemas.microsoft.com/office/drawing/2010/main">
                <a:solidFill>
                  <a:srgbClr val="FFFFFF"/>
                </a:solidFill>
              </a14:hiddenFill>
            </a:ext>
          </a:extLst>
        </p:spPr>
      </p:pic>
      <p:pic>
        <p:nvPicPr>
          <p:cNvPr id="6" name="Bildobjekt 5">
            <a:extLst>
              <a:ext uri="{FF2B5EF4-FFF2-40B4-BE49-F238E27FC236}">
                <a16:creationId xmlns:a16="http://schemas.microsoft.com/office/drawing/2014/main" id="{36A353F7-2D45-4FE2-9F8C-95CBF2BF556A}"/>
              </a:ext>
            </a:extLst>
          </p:cNvPr>
          <p:cNvPicPr>
            <a:picLocks noChangeAspect="1"/>
          </p:cNvPicPr>
          <p:nvPr/>
        </p:nvPicPr>
        <p:blipFill>
          <a:blip r:embed="rId6"/>
          <a:stretch>
            <a:fillRect/>
          </a:stretch>
        </p:blipFill>
        <p:spPr>
          <a:xfrm>
            <a:off x="296783" y="2978987"/>
            <a:ext cx="4360278" cy="284668"/>
          </a:xfrm>
          <a:prstGeom prst="rect">
            <a:avLst/>
          </a:prstGeom>
        </p:spPr>
      </p:pic>
      <p:pic>
        <p:nvPicPr>
          <p:cNvPr id="7" name="Bildobjekt 6">
            <a:extLst>
              <a:ext uri="{FF2B5EF4-FFF2-40B4-BE49-F238E27FC236}">
                <a16:creationId xmlns:a16="http://schemas.microsoft.com/office/drawing/2014/main" id="{8FFC9FC4-9646-419E-95A4-2A088BBDF7DC}"/>
              </a:ext>
            </a:extLst>
          </p:cNvPr>
          <p:cNvPicPr>
            <a:picLocks noChangeAspect="1"/>
          </p:cNvPicPr>
          <p:nvPr/>
        </p:nvPicPr>
        <p:blipFill>
          <a:blip r:embed="rId7"/>
          <a:stretch>
            <a:fillRect/>
          </a:stretch>
        </p:blipFill>
        <p:spPr>
          <a:xfrm flipH="1">
            <a:off x="3585226" y="5364008"/>
            <a:ext cx="944397" cy="1320568"/>
          </a:xfrm>
          <a:prstGeom prst="rect">
            <a:avLst/>
          </a:prstGeom>
        </p:spPr>
      </p:pic>
    </p:spTree>
    <p:extLst>
      <p:ext uri="{BB962C8B-B14F-4D97-AF65-F5344CB8AC3E}">
        <p14:creationId xmlns:p14="http://schemas.microsoft.com/office/powerpoint/2010/main" val="638543171"/>
      </p:ext>
    </p:extLst>
  </p:cSld>
  <p:clrMapOvr>
    <a:masterClrMapping/>
  </p:clrMapOvr>
</p:sld>
</file>

<file path=ppt/theme/theme1.xml><?xml version="1.0" encoding="utf-8"?>
<a:theme xmlns:a="http://schemas.openxmlformats.org/drawingml/2006/main" name="Fasett">
  <a:themeElements>
    <a:clrScheme name="Rödorange">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Faset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set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31B4D97531094D498B78EFCC01526842" ma:contentTypeVersion="11" ma:contentTypeDescription="Skapa ett nytt dokument." ma:contentTypeScope="" ma:versionID="fcae3852e0215b5192fa899cb17540f4">
  <xsd:schema xmlns:xsd="http://www.w3.org/2001/XMLSchema" xmlns:xs="http://www.w3.org/2001/XMLSchema" xmlns:p="http://schemas.microsoft.com/office/2006/metadata/properties" xmlns:ns3="a6c8af71-8944-44fa-9aa4-f1d9292af36d" xmlns:ns4="dd936142-7fdb-4d26-9d6a-cb6b205d87ea" targetNamespace="http://schemas.microsoft.com/office/2006/metadata/properties" ma:root="true" ma:fieldsID="cd02a19f2ef5cb045180c3f77f10a2fc" ns3:_="" ns4:_="">
    <xsd:import namespace="a6c8af71-8944-44fa-9aa4-f1d9292af36d"/>
    <xsd:import namespace="dd936142-7fdb-4d26-9d6a-cb6b205d87ea"/>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6c8af71-8944-44fa-9aa4-f1d9292af3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d936142-7fdb-4d26-9d6a-cb6b205d87ea" elementFormDefault="qualified">
    <xsd:import namespace="http://schemas.microsoft.com/office/2006/documentManagement/types"/>
    <xsd:import namespace="http://schemas.microsoft.com/office/infopath/2007/PartnerControls"/>
    <xsd:element name="SharedWithUsers" ma:index="14"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Delat med information" ma:internalName="SharedWithDetails" ma:readOnly="true">
      <xsd:simpleType>
        <xsd:restriction base="dms:Note">
          <xsd:maxLength value="255"/>
        </xsd:restriction>
      </xsd:simpleType>
    </xsd:element>
    <xsd:element name="SharingHintHash" ma:index="16" nillable="true" ma:displayName="Delar tips,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4D13F12-8BDA-4639-A8FC-10B617D573E0}">
  <ds:schemaRefs>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purl.org/dc/elements/1.1/"/>
    <ds:schemaRef ds:uri="http://schemas.microsoft.com/office/2006/metadata/properties"/>
    <ds:schemaRef ds:uri="dd936142-7fdb-4d26-9d6a-cb6b205d87ea"/>
    <ds:schemaRef ds:uri="a6c8af71-8944-44fa-9aa4-f1d9292af36d"/>
    <ds:schemaRef ds:uri="http://www.w3.org/XML/1998/namespace"/>
  </ds:schemaRefs>
</ds:datastoreItem>
</file>

<file path=customXml/itemProps2.xml><?xml version="1.0" encoding="utf-8"?>
<ds:datastoreItem xmlns:ds="http://schemas.openxmlformats.org/officeDocument/2006/customXml" ds:itemID="{8FDB14AE-14B2-4C56-955D-AF9F5510F539}">
  <ds:schemaRefs>
    <ds:schemaRef ds:uri="http://schemas.microsoft.com/sharepoint/v3/contenttype/forms"/>
  </ds:schemaRefs>
</ds:datastoreItem>
</file>

<file path=customXml/itemProps3.xml><?xml version="1.0" encoding="utf-8"?>
<ds:datastoreItem xmlns:ds="http://schemas.openxmlformats.org/officeDocument/2006/customXml" ds:itemID="{2B9D2DFD-40B8-42DB-B6E1-66918CAEEFAF}">
  <ds:schemaRefs>
    <ds:schemaRef ds:uri="a6c8af71-8944-44fa-9aa4-f1d9292af36d"/>
    <ds:schemaRef ds:uri="dd936142-7fdb-4d26-9d6a-cb6b205d87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Facet</Template>
  <TotalTime>5099</TotalTime>
  <Words>1229</Words>
  <Application>Microsoft Office PowerPoint</Application>
  <PresentationFormat>Bildspel på skärmen (4:3)</PresentationFormat>
  <Paragraphs>158</Paragraphs>
  <Slides>11</Slides>
  <Notes>1</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11</vt:i4>
      </vt:variant>
    </vt:vector>
  </HeadingPairs>
  <TitlesOfParts>
    <vt:vector size="18" baseType="lpstr">
      <vt:lpstr>Arial</vt:lpstr>
      <vt:lpstr>Calibri</vt:lpstr>
      <vt:lpstr>Calibri Light</vt:lpstr>
      <vt:lpstr>Courier New</vt:lpstr>
      <vt:lpstr>Trebuchet MS</vt:lpstr>
      <vt:lpstr>Wingdings 3</vt:lpstr>
      <vt:lpstr>Fasett</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Josefin Fors Roos</dc:creator>
  <cp:lastModifiedBy>Anny Strand</cp:lastModifiedBy>
  <cp:revision>21</cp:revision>
  <cp:lastPrinted>2021-08-11T14:14:57Z</cp:lastPrinted>
  <dcterms:created xsi:type="dcterms:W3CDTF">2021-05-18T12:41:09Z</dcterms:created>
  <dcterms:modified xsi:type="dcterms:W3CDTF">2021-08-11T14:18:27Z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0x01010031B4D97531094D498B78EFCC01526842</vt:lpwstr>
  </property>
</Properties>
</file>